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7"/>
  </p:notesMasterIdLst>
  <p:sldIdLst>
    <p:sldId id="359" r:id="rId2"/>
    <p:sldId id="355" r:id="rId3"/>
    <p:sldId id="257" r:id="rId4"/>
    <p:sldId id="258" r:id="rId5"/>
    <p:sldId id="356" r:id="rId6"/>
    <p:sldId id="353" r:id="rId7"/>
    <p:sldId id="354" r:id="rId8"/>
    <p:sldId id="302" r:id="rId9"/>
    <p:sldId id="303" r:id="rId10"/>
    <p:sldId id="348" r:id="rId11"/>
    <p:sldId id="349" r:id="rId12"/>
    <p:sldId id="265" r:id="rId13"/>
    <p:sldId id="266" r:id="rId14"/>
    <p:sldId id="338" r:id="rId15"/>
    <p:sldId id="339" r:id="rId16"/>
    <p:sldId id="358" r:id="rId17"/>
    <p:sldId id="340" r:id="rId18"/>
    <p:sldId id="342" r:id="rId19"/>
    <p:sldId id="341" r:id="rId20"/>
    <p:sldId id="343" r:id="rId21"/>
    <p:sldId id="275" r:id="rId22"/>
    <p:sldId id="276" r:id="rId23"/>
    <p:sldId id="273" r:id="rId24"/>
    <p:sldId id="274" r:id="rId25"/>
    <p:sldId id="315" r:id="rId26"/>
    <p:sldId id="316" r:id="rId27"/>
    <p:sldId id="279" r:id="rId28"/>
    <p:sldId id="280" r:id="rId29"/>
    <p:sldId id="281" r:id="rId30"/>
    <p:sldId id="313" r:id="rId31"/>
    <p:sldId id="314" r:id="rId32"/>
    <p:sldId id="336" r:id="rId33"/>
    <p:sldId id="337" r:id="rId34"/>
    <p:sldId id="346" r:id="rId35"/>
    <p:sldId id="347" r:id="rId36"/>
    <p:sldId id="323" r:id="rId37"/>
    <p:sldId id="322" r:id="rId38"/>
    <p:sldId id="290" r:id="rId39"/>
    <p:sldId id="291" r:id="rId40"/>
    <p:sldId id="267" r:id="rId41"/>
    <p:sldId id="268" r:id="rId42"/>
    <p:sldId id="272" r:id="rId43"/>
    <p:sldId id="269" r:id="rId44"/>
    <p:sldId id="270" r:id="rId45"/>
    <p:sldId id="271" r:id="rId46"/>
    <p:sldId id="298" r:id="rId47"/>
    <p:sldId id="299" r:id="rId48"/>
    <p:sldId id="344" r:id="rId49"/>
    <p:sldId id="345" r:id="rId50"/>
    <p:sldId id="311" r:id="rId51"/>
    <p:sldId id="278" r:id="rId52"/>
    <p:sldId id="332" r:id="rId53"/>
    <p:sldId id="333" r:id="rId54"/>
    <p:sldId id="306" r:id="rId55"/>
    <p:sldId id="357" r:id="rId56"/>
  </p:sldIdLst>
  <p:sldSz cx="12192000" cy="6858000"/>
  <p:notesSz cx="6858000" cy="9144000"/>
  <p:embeddedFontLst>
    <p:embeddedFont>
      <p:font typeface="Candara" panose="020E0502030303020204" pitchFamily="34" charset="0"/>
      <p:regular r:id="rId58"/>
      <p:bold r:id="rId59"/>
      <p:italic r:id="rId60"/>
      <p:boldItalic r:id="rId61"/>
    </p:embeddedFont>
    <p:embeddedFont>
      <p:font typeface="Caveat" panose="020B0604020202020204" charset="0"/>
      <p:regular r:id="rId62"/>
      <p:bold r:id="rId63"/>
    </p:embeddedFont>
    <p:embeddedFont>
      <p:font typeface="Overlock" panose="020B0604020202020204" charset="0"/>
      <p:regular r:id="rId64"/>
      <p:bold r:id="rId65"/>
      <p:italic r:id="rId66"/>
      <p:boldItalic r:id="rId67"/>
    </p:embeddedFont>
    <p:embeddedFont>
      <p:font typeface="Tw Cen MT Condensed Extra Bold" panose="020B0803020202020204" pitchFamily="34" charset="0"/>
      <p:regular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jS0SNsGpDeZK4zBp1qP+5MTLIz1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370"/>
    <a:srgbClr val="FCF7F1"/>
    <a:srgbClr val="002060"/>
    <a:srgbClr val="DE8D17"/>
    <a:srgbClr val="222664"/>
    <a:srgbClr val="000000"/>
    <a:srgbClr val="F8F8F8"/>
    <a:srgbClr val="FEFFFF"/>
    <a:srgbClr val="FFFFFF"/>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44" autoAdjust="0"/>
    <p:restoredTop sz="94660"/>
  </p:normalViewPr>
  <p:slideViewPr>
    <p:cSldViewPr snapToGrid="0">
      <p:cViewPr varScale="1">
        <p:scale>
          <a:sx n="61" d="100"/>
          <a:sy n="61" d="100"/>
        </p:scale>
        <p:origin x="1446" y="28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5"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3" name="Google Shape;9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0" name="Google Shape;10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0" name="Google Shape;470;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extLst>
      <p:ext uri="{BB962C8B-B14F-4D97-AF65-F5344CB8AC3E}">
        <p14:creationId xmlns:p14="http://schemas.microsoft.com/office/powerpoint/2010/main" val="864194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4" name="Google Shape;21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6</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55351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21" name="Google Shape;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28375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4" name="Google Shape;434;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5" name="Google Shape;435;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1" name="Google Shape;441;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42" name="Google Shape;442;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4" name="Google Shape;21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10</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692126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21" name="Google Shape;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08213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1" name="Google Shape;15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8" name="Google Shape;15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8" name="Google Shape;16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69" name="Google Shape;16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14</a:t>
            </a:fld>
            <a:endParaRPr sz="1200" b="0">
              <a:solidFill>
                <a:schemeClr val="dk1"/>
              </a:solidFill>
              <a:latin typeface="Arial"/>
              <a:ea typeface="Arial"/>
              <a:cs typeface="Arial"/>
              <a:sym typeface="Arial"/>
            </a:endParaRPr>
          </a:p>
        </p:txBody>
      </p:sp>
    </p:spTree>
    <p:extLst>
      <p:ext uri="{BB962C8B-B14F-4D97-AF65-F5344CB8AC3E}">
        <p14:creationId xmlns:p14="http://schemas.microsoft.com/office/powerpoint/2010/main" val="656613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0" name="Google Shape;180;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81" name="Google Shape;181;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15</a:t>
            </a:fld>
            <a:endParaRPr sz="1200" b="0">
              <a:solidFill>
                <a:schemeClr val="dk1"/>
              </a:solidFill>
              <a:latin typeface="Arial"/>
              <a:ea typeface="Arial"/>
              <a:cs typeface="Arial"/>
              <a:sym typeface="Arial"/>
            </a:endParaRPr>
          </a:p>
        </p:txBody>
      </p:sp>
    </p:spTree>
    <p:extLst>
      <p:ext uri="{BB962C8B-B14F-4D97-AF65-F5344CB8AC3E}">
        <p14:creationId xmlns:p14="http://schemas.microsoft.com/office/powerpoint/2010/main" val="4157096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9362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19967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4" name="Google Shape;204;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05" name="Google Shape;205;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18</a:t>
            </a:fld>
            <a:endParaRPr sz="1200" b="0">
              <a:solidFill>
                <a:schemeClr val="dk1"/>
              </a:solidFill>
              <a:latin typeface="Arial"/>
              <a:ea typeface="Arial"/>
              <a:cs typeface="Arial"/>
              <a:sym typeface="Arial"/>
            </a:endParaRPr>
          </a:p>
        </p:txBody>
      </p:sp>
    </p:spTree>
    <p:extLst>
      <p:ext uri="{BB962C8B-B14F-4D97-AF65-F5344CB8AC3E}">
        <p14:creationId xmlns:p14="http://schemas.microsoft.com/office/powerpoint/2010/main" val="2705623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7" name="Google Shape;197;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67473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2" name="Google Shape;212;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3" name="Google Shape;213;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20</a:t>
            </a:fld>
            <a:endParaRPr sz="1200" b="0">
              <a:solidFill>
                <a:schemeClr val="dk1"/>
              </a:solidFill>
              <a:latin typeface="Arial"/>
              <a:ea typeface="Arial"/>
              <a:cs typeface="Arial"/>
              <a:sym typeface="Arial"/>
            </a:endParaRPr>
          </a:p>
        </p:txBody>
      </p:sp>
    </p:spTree>
    <p:extLst>
      <p:ext uri="{BB962C8B-B14F-4D97-AF65-F5344CB8AC3E}">
        <p14:creationId xmlns:p14="http://schemas.microsoft.com/office/powerpoint/2010/main" val="1476437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8" name="Google Shape;228;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21</a:t>
            </a:fld>
            <a:endParaRPr>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5" name="Google Shape;23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6" name="Google Shape;23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rPr>
              <a:t>22</a:t>
            </a:fld>
            <a:endParaRPr>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4" name="Google Shape;21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21" name="Google Shape;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4" name="Google Shape;21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25</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19845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21" name="Google Shape;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26</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92732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7" name="Google Shape;25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5" name="Google Shape;26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6" name="Google Shape;266;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3" name="Google Shape;31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14" name="Google Shape;31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extLst>
      <p:ext uri="{BB962C8B-B14F-4D97-AF65-F5344CB8AC3E}">
        <p14:creationId xmlns:p14="http://schemas.microsoft.com/office/powerpoint/2010/main" val="2821653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0" name="Google Shape;320;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extLst>
      <p:ext uri="{BB962C8B-B14F-4D97-AF65-F5344CB8AC3E}">
        <p14:creationId xmlns:p14="http://schemas.microsoft.com/office/powerpoint/2010/main" val="1136540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4" name="Google Shape;21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32</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11076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21" name="Google Shape;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33</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191692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3" name="Google Shape;31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14" name="Google Shape;31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extLst>
      <p:ext uri="{BB962C8B-B14F-4D97-AF65-F5344CB8AC3E}">
        <p14:creationId xmlns:p14="http://schemas.microsoft.com/office/powerpoint/2010/main" val="25096157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0" name="Google Shape;320;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extLst>
      <p:ext uri="{BB962C8B-B14F-4D97-AF65-F5344CB8AC3E}">
        <p14:creationId xmlns:p14="http://schemas.microsoft.com/office/powerpoint/2010/main" val="31405954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9" name="Google Shape;29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0" name="Google Shape;30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extLst>
      <p:ext uri="{BB962C8B-B14F-4D97-AF65-F5344CB8AC3E}">
        <p14:creationId xmlns:p14="http://schemas.microsoft.com/office/powerpoint/2010/main" val="3116086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6" name="Google Shape;306;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7" name="Google Shape;307;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extLst>
      <p:ext uri="{BB962C8B-B14F-4D97-AF65-F5344CB8AC3E}">
        <p14:creationId xmlns:p14="http://schemas.microsoft.com/office/powerpoint/2010/main" val="2536845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2" name="Google Shape;342;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43" name="Google Shape;343;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9" name="Google Shape;34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67" name="Google Shape;16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40</a:t>
            </a:fld>
            <a:endParaRPr sz="1200" b="0">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79" name="Google Shape;179;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41</a:t>
            </a:fld>
            <a:endParaRPr sz="1200" b="0">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6" name="Google Shape;20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07" name="Google Shape;20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42</a:t>
            </a:fld>
            <a:endParaRPr sz="1200" b="0">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9" name="Google Shape;19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00" name="Google Shape;20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45</a:t>
            </a:fld>
            <a:endParaRPr sz="1200" b="0">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4" name="Google Shape;404;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05" name="Google Shape;405;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46</a:t>
            </a:fld>
            <a:endParaRPr sz="1200" b="0">
              <a:solidFill>
                <a:schemeClr val="dk1"/>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1" name="Google Shape;411;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12" name="Google Shape;412;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47</a:t>
            </a:fld>
            <a:endParaRPr sz="1200" b="0">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14" name="Google Shape;21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48</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275080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21" name="Google Shape;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49</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629791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2" name="Google Shape;24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extLst>
      <p:ext uri="{BB962C8B-B14F-4D97-AF65-F5344CB8AC3E}">
        <p14:creationId xmlns:p14="http://schemas.microsoft.com/office/powerpoint/2010/main" val="35823668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9" name="Google Shape;24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9" name="Google Shape;44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50" name="Google Shape;450;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52</a:t>
            </a:fld>
            <a:endParaRPr sz="1200" b="0">
              <a:solidFill>
                <a:schemeClr val="dk1"/>
              </a:solidFill>
              <a:latin typeface="Arial"/>
              <a:ea typeface="Arial"/>
              <a:cs typeface="Arial"/>
              <a:sym typeface="Arial"/>
            </a:endParaRPr>
          </a:p>
        </p:txBody>
      </p:sp>
    </p:spTree>
    <p:extLst>
      <p:ext uri="{BB962C8B-B14F-4D97-AF65-F5344CB8AC3E}">
        <p14:creationId xmlns:p14="http://schemas.microsoft.com/office/powerpoint/2010/main" val="40661738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6" name="Google Shape;456;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57" name="Google Shape;457;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a:solidFill>
                  <a:schemeClr val="dk1"/>
                </a:solidFill>
                <a:latin typeface="Arial"/>
                <a:ea typeface="Arial"/>
                <a:cs typeface="Arial"/>
                <a:sym typeface="Arial"/>
              </a:rPr>
              <a:t>53</a:t>
            </a:fld>
            <a:endParaRPr sz="1200" b="0">
              <a:solidFill>
                <a:schemeClr val="dk1"/>
              </a:solidFill>
              <a:latin typeface="Arial"/>
              <a:ea typeface="Arial"/>
              <a:cs typeface="Arial"/>
              <a:sym typeface="Arial"/>
            </a:endParaRPr>
          </a:p>
        </p:txBody>
      </p:sp>
    </p:spTree>
    <p:extLst>
      <p:ext uri="{BB962C8B-B14F-4D97-AF65-F5344CB8AC3E}">
        <p14:creationId xmlns:p14="http://schemas.microsoft.com/office/powerpoint/2010/main" val="41525267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7" name="Google Shape;477;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55</a:t>
            </a:fld>
            <a:endParaRPr/>
          </a:p>
        </p:txBody>
      </p:sp>
    </p:spTree>
    <p:extLst>
      <p:ext uri="{BB962C8B-B14F-4D97-AF65-F5344CB8AC3E}">
        <p14:creationId xmlns:p14="http://schemas.microsoft.com/office/powerpoint/2010/main" val="1721653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5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5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5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5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5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6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6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3"/>
          <p:cNvSpPr>
            <a:spLocks noGrp="1"/>
          </p:cNvSpPr>
          <p:nvPr>
            <p:ph type="pic" idx="2"/>
          </p:nvPr>
        </p:nvSpPr>
        <p:spPr>
          <a:xfrm>
            <a:off x="5183188" y="987425"/>
            <a:ext cx="6172200" cy="4873625"/>
          </a:xfrm>
          <a:prstGeom prst="rect">
            <a:avLst/>
          </a:prstGeom>
          <a:noFill/>
          <a:ln>
            <a:noFill/>
          </a:ln>
        </p:spPr>
      </p:sp>
      <p:sp>
        <p:nvSpPr>
          <p:cNvPr id="68" name="Google Shape;68;p6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5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8937E3-C501-4B03-A28A-5FA94DA31E7C}"/>
              </a:ext>
            </a:extLst>
          </p:cNvPr>
          <p:cNvSpPr txBox="1"/>
          <p:nvPr/>
        </p:nvSpPr>
        <p:spPr>
          <a:xfrm>
            <a:off x="8485632" y="0"/>
            <a:ext cx="3706368" cy="6858000"/>
          </a:xfrm>
          <a:prstGeom prst="rect">
            <a:avLst/>
          </a:prstGeom>
          <a:solidFill>
            <a:schemeClr val="tx1"/>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948F8A98-EA15-462E-80A5-8B15B9BD29D2}"/>
              </a:ext>
            </a:extLst>
          </p:cNvPr>
          <p:cNvSpPr txBox="1"/>
          <p:nvPr/>
        </p:nvSpPr>
        <p:spPr>
          <a:xfrm>
            <a:off x="8549640" y="1012061"/>
            <a:ext cx="3642360" cy="3785652"/>
          </a:xfrm>
          <a:prstGeom prst="rect">
            <a:avLst/>
          </a:prstGeom>
          <a:noFill/>
        </p:spPr>
        <p:txBody>
          <a:bodyPr wrap="square" rtlCol="0">
            <a:spAutoFit/>
          </a:bodyPr>
          <a:lstStyle/>
          <a:p>
            <a:pPr algn="ctr"/>
            <a:r>
              <a:rPr lang="en-US" sz="4000" dirty="0">
                <a:ln>
                  <a:solidFill>
                    <a:srgbClr val="FF0000"/>
                  </a:solidFill>
                </a:ln>
                <a:solidFill>
                  <a:srgbClr val="FFC000"/>
                </a:solidFill>
                <a:latin typeface="Tw Cen MT Condensed Extra Bold" panose="020B0803020202020204" pitchFamily="34" charset="0"/>
              </a:rPr>
              <a:t>WELCOME TO THE </a:t>
            </a:r>
            <a:r>
              <a:rPr lang="en-US" sz="10000" dirty="0">
                <a:ln>
                  <a:solidFill>
                    <a:srgbClr val="FF0000"/>
                  </a:solidFill>
                </a:ln>
                <a:solidFill>
                  <a:srgbClr val="FFC000"/>
                </a:solidFill>
                <a:latin typeface="Tw Cen MT Condensed Extra Bold" panose="020B0803020202020204" pitchFamily="34" charset="0"/>
              </a:rPr>
              <a:t>WORLD SERIES</a:t>
            </a:r>
          </a:p>
        </p:txBody>
      </p:sp>
      <p:sp>
        <p:nvSpPr>
          <p:cNvPr id="6" name="TextBox 5">
            <a:extLst>
              <a:ext uri="{FF2B5EF4-FFF2-40B4-BE49-F238E27FC236}">
                <a16:creationId xmlns:a16="http://schemas.microsoft.com/office/drawing/2014/main" id="{EABE7CF6-1D32-4918-9356-F6A170926390}"/>
              </a:ext>
            </a:extLst>
          </p:cNvPr>
          <p:cNvSpPr txBox="1"/>
          <p:nvPr/>
        </p:nvSpPr>
        <p:spPr>
          <a:xfrm>
            <a:off x="8517636" y="5946523"/>
            <a:ext cx="3642360" cy="707886"/>
          </a:xfrm>
          <a:prstGeom prst="rect">
            <a:avLst/>
          </a:prstGeom>
          <a:noFill/>
        </p:spPr>
        <p:txBody>
          <a:bodyPr wrap="square" rtlCol="0">
            <a:spAutoFit/>
          </a:bodyPr>
          <a:lstStyle/>
          <a:p>
            <a:pPr algn="ctr"/>
            <a:r>
              <a:rPr lang="en-US" sz="4000" dirty="0">
                <a:ln>
                  <a:solidFill>
                    <a:srgbClr val="FF0000"/>
                  </a:solidFill>
                </a:ln>
                <a:solidFill>
                  <a:srgbClr val="FFC000"/>
                </a:solidFill>
                <a:latin typeface="Tw Cen MT Condensed Extra Bold" panose="020B0803020202020204" pitchFamily="34" charset="0"/>
              </a:rPr>
              <a:t>SPRING 2025</a:t>
            </a:r>
          </a:p>
        </p:txBody>
      </p:sp>
    </p:spTree>
    <p:extLst>
      <p:ext uri="{BB962C8B-B14F-4D97-AF65-F5344CB8AC3E}">
        <p14:creationId xmlns:p14="http://schemas.microsoft.com/office/powerpoint/2010/main" val="30516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118872" y="91338"/>
            <a:ext cx="11868912" cy="523220"/>
          </a:xfrm>
          <a:prstGeom prst="rect">
            <a:avLst/>
          </a:prstGeom>
        </p:spPr>
        <p:txBody>
          <a:bodyPr wrap="square">
            <a:spAutoFit/>
          </a:bodyPr>
          <a:lstStyle/>
          <a:p>
            <a:pPr algn="ctr"/>
            <a:r>
              <a:rPr lang="en-US" sz="2800" b="1" dirty="0">
                <a:solidFill>
                  <a:srgbClr val="FF0000"/>
                </a:solidFill>
                <a:latin typeface="Candara"/>
                <a:sym typeface="Candara"/>
              </a:rPr>
              <a:t>HERE ARE </a:t>
            </a:r>
            <a:r>
              <a:rPr lang="en-US" sz="2800" b="1">
                <a:solidFill>
                  <a:srgbClr val="FF0000"/>
                </a:solidFill>
                <a:latin typeface="Candara"/>
                <a:sym typeface="Candara"/>
              </a:rPr>
              <a:t>YOUR SPRING 2025 </a:t>
            </a:r>
            <a:r>
              <a:rPr lang="en-US" sz="2800" b="1" dirty="0">
                <a:solidFill>
                  <a:srgbClr val="FF0000"/>
                </a:solidFill>
                <a:latin typeface="Candara"/>
                <a:sym typeface="Candara"/>
              </a:rPr>
              <a:t>WORLD SERIES TEAMS</a:t>
            </a:r>
            <a:endParaRPr lang="en-US" sz="2800" dirty="0"/>
          </a:p>
        </p:txBody>
      </p:sp>
      <p:sp>
        <p:nvSpPr>
          <p:cNvPr id="5" name="Google Shape;104;p28"/>
          <p:cNvSpPr/>
          <p:nvPr/>
        </p:nvSpPr>
        <p:spPr>
          <a:xfrm>
            <a:off x="12191" y="469367"/>
            <a:ext cx="6325855" cy="5570715"/>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3800"/>
              <a:buFont typeface="Arial"/>
              <a:buNone/>
            </a:pPr>
            <a:r>
              <a:rPr lang="en-US" sz="4000" b="1" u="sng" dirty="0">
                <a:solidFill>
                  <a:srgbClr val="FFFF00"/>
                </a:solidFill>
                <a:latin typeface="Candara"/>
                <a:ea typeface="Candara"/>
                <a:cs typeface="Candara"/>
                <a:sym typeface="Candara"/>
              </a:rPr>
              <a:t>NORTH REGION</a:t>
            </a:r>
          </a:p>
          <a:p>
            <a:pPr>
              <a:buSzPts val="13800"/>
            </a:pPr>
            <a:r>
              <a:rPr lang="en-US" sz="3200" b="1" dirty="0">
                <a:solidFill>
                  <a:srgbClr val="DE8D17"/>
                </a:solidFill>
                <a:latin typeface="Candara"/>
                <a:ea typeface="Candara"/>
                <a:cs typeface="Candara"/>
                <a:sym typeface="Candara"/>
              </a:rPr>
              <a:t>• B-SQUAD(2 TIME)</a:t>
            </a:r>
            <a:r>
              <a:rPr lang="en-US" sz="3200" b="1" dirty="0">
                <a:solidFill>
                  <a:schemeClr val="bg1"/>
                </a:solidFill>
                <a:latin typeface="Candara"/>
                <a:ea typeface="Candara"/>
                <a:cs typeface="Candara"/>
                <a:sym typeface="Candara"/>
              </a:rPr>
              <a:t> </a:t>
            </a:r>
          </a:p>
          <a:p>
            <a:pPr>
              <a:buSzPts val="13800"/>
            </a:pPr>
            <a:r>
              <a:rPr lang="en-US" sz="3200" b="1" dirty="0">
                <a:solidFill>
                  <a:schemeClr val="bg1"/>
                </a:solidFill>
                <a:latin typeface="Candara"/>
                <a:ea typeface="Candara"/>
                <a:cs typeface="Candara"/>
                <a:sym typeface="Candara"/>
              </a:rPr>
              <a:t>• LINCOLN LOVES ZJ’S</a:t>
            </a:r>
          </a:p>
          <a:p>
            <a:pPr>
              <a:buSzPts val="13800"/>
            </a:pPr>
            <a:r>
              <a:rPr lang="en-US" sz="3200" b="1" dirty="0">
                <a:solidFill>
                  <a:schemeClr val="bg1"/>
                </a:solidFill>
                <a:latin typeface="Candara"/>
                <a:ea typeface="Candara"/>
                <a:cs typeface="Candara"/>
                <a:sym typeface="Candara"/>
              </a:rPr>
              <a:t>• MASTER DEBATORS</a:t>
            </a:r>
          </a:p>
          <a:p>
            <a:pPr>
              <a:buSzPts val="13800"/>
            </a:pPr>
            <a:r>
              <a:rPr lang="en-US" sz="3200" b="1" dirty="0">
                <a:solidFill>
                  <a:schemeClr val="bg1"/>
                </a:solidFill>
                <a:latin typeface="Candara"/>
                <a:ea typeface="Candara"/>
                <a:cs typeface="Candara"/>
                <a:sym typeface="Candara"/>
              </a:rPr>
              <a:t>• NANCY P’S FINANCIAL ADVISORS</a:t>
            </a:r>
          </a:p>
          <a:p>
            <a:pPr>
              <a:buSzPts val="13800"/>
            </a:pPr>
            <a:r>
              <a:rPr lang="en-US" sz="3200" b="1" dirty="0">
                <a:solidFill>
                  <a:schemeClr val="bg1"/>
                </a:solidFill>
                <a:latin typeface="Candara"/>
                <a:ea typeface="Candara"/>
                <a:cs typeface="Candara"/>
                <a:sym typeface="Candara"/>
              </a:rPr>
              <a:t>• NEPO BABIES</a:t>
            </a:r>
          </a:p>
          <a:p>
            <a:pPr>
              <a:buSzPts val="13800"/>
            </a:pPr>
            <a:endParaRPr lang="en-US" sz="3600" b="1" dirty="0">
              <a:solidFill>
                <a:schemeClr val="bg1"/>
              </a:solidFill>
              <a:latin typeface="Candara"/>
              <a:ea typeface="Candara"/>
              <a:cs typeface="Candara"/>
              <a:sym typeface="Candara"/>
            </a:endParaRPr>
          </a:p>
          <a:p>
            <a:pPr marL="0" marR="0" lvl="0" indent="0" rtl="0">
              <a:lnSpc>
                <a:spcPct val="100000"/>
              </a:lnSpc>
              <a:spcBef>
                <a:spcPts val="0"/>
              </a:spcBef>
              <a:spcAft>
                <a:spcPts val="0"/>
              </a:spcAft>
              <a:buClr>
                <a:srgbClr val="000000"/>
              </a:buClr>
              <a:buSzPts val="13800"/>
              <a:buFont typeface="Arial"/>
              <a:buNone/>
            </a:pPr>
            <a:endParaRPr lang="en-US" sz="4000" b="1" dirty="0">
              <a:solidFill>
                <a:schemeClr val="bg1"/>
              </a:solidFill>
              <a:latin typeface="Candara"/>
              <a:ea typeface="Candara"/>
              <a:cs typeface="Candara"/>
              <a:sym typeface="Candara"/>
            </a:endParaRPr>
          </a:p>
          <a:p>
            <a:pPr lvl="0">
              <a:buSzPts val="13800"/>
            </a:pPr>
            <a:endParaRPr lang="en-US" sz="4000" b="1" dirty="0">
              <a:solidFill>
                <a:schemeClr val="bg1"/>
              </a:solidFill>
              <a:latin typeface="Candara"/>
              <a:ea typeface="Candara"/>
              <a:cs typeface="Candara"/>
              <a:sym typeface="Candara"/>
            </a:endParaRPr>
          </a:p>
          <a:p>
            <a:pPr marL="0" marR="0" lvl="0" indent="0" rtl="0">
              <a:lnSpc>
                <a:spcPct val="100000"/>
              </a:lnSpc>
              <a:spcBef>
                <a:spcPts val="0"/>
              </a:spcBef>
              <a:spcAft>
                <a:spcPts val="0"/>
              </a:spcAft>
              <a:buClr>
                <a:srgbClr val="000000"/>
              </a:buClr>
              <a:buSzPts val="13800"/>
              <a:buFont typeface="Arial"/>
              <a:buNone/>
            </a:pPr>
            <a:endParaRPr sz="4000" b="1" u="none" strike="noStrike" cap="none" dirty="0">
              <a:solidFill>
                <a:schemeClr val="bg1"/>
              </a:solidFill>
              <a:latin typeface="Candara"/>
              <a:ea typeface="Candara"/>
              <a:cs typeface="Candara"/>
              <a:sym typeface="Candara"/>
            </a:endParaRPr>
          </a:p>
        </p:txBody>
      </p:sp>
      <p:sp>
        <p:nvSpPr>
          <p:cNvPr id="7" name="Google Shape;104;p28"/>
          <p:cNvSpPr/>
          <p:nvPr/>
        </p:nvSpPr>
        <p:spPr>
          <a:xfrm>
            <a:off x="6406896" y="457594"/>
            <a:ext cx="6089904" cy="5632271"/>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3800"/>
              <a:buFont typeface="Arial"/>
              <a:buNone/>
            </a:pPr>
            <a:r>
              <a:rPr lang="en-US" sz="4000" b="1" u="sng" dirty="0">
                <a:solidFill>
                  <a:srgbClr val="FFFF00"/>
                </a:solidFill>
                <a:latin typeface="Candara"/>
                <a:ea typeface="Candara"/>
                <a:cs typeface="Candara"/>
                <a:sym typeface="Candara"/>
              </a:rPr>
              <a:t>WEST REGION</a:t>
            </a:r>
          </a:p>
          <a:p>
            <a:pPr>
              <a:buSzPts val="13800"/>
            </a:pPr>
            <a:r>
              <a:rPr lang="en-US" sz="3200" b="1" dirty="0">
                <a:solidFill>
                  <a:schemeClr val="bg1">
                    <a:lumMod val="65000"/>
                  </a:schemeClr>
                </a:solidFill>
                <a:latin typeface="Candara"/>
                <a:ea typeface="Candara"/>
                <a:cs typeface="Candara"/>
                <a:sym typeface="Candara"/>
              </a:rPr>
              <a:t>• ALL OR NOTHING</a:t>
            </a:r>
          </a:p>
          <a:p>
            <a:pPr>
              <a:buSzPts val="13800"/>
            </a:pPr>
            <a:r>
              <a:rPr lang="en-US" sz="3200" b="1" dirty="0">
                <a:solidFill>
                  <a:schemeClr val="bg1">
                    <a:lumMod val="65000"/>
                  </a:schemeClr>
                </a:solidFill>
                <a:latin typeface="Candara"/>
                <a:ea typeface="Candara"/>
                <a:cs typeface="Candara"/>
                <a:sym typeface="Candara"/>
              </a:rPr>
              <a:t>• FIGHT MILK</a:t>
            </a:r>
          </a:p>
          <a:p>
            <a:pPr>
              <a:buSzPts val="13800"/>
            </a:pPr>
            <a:r>
              <a:rPr lang="en-US" sz="3200" b="1" dirty="0">
                <a:solidFill>
                  <a:srgbClr val="DE8D17"/>
                </a:solidFill>
                <a:latin typeface="Candara"/>
                <a:ea typeface="Candara"/>
                <a:cs typeface="Candara"/>
                <a:sym typeface="Candara"/>
              </a:rPr>
              <a:t>• LITE</a:t>
            </a:r>
          </a:p>
          <a:p>
            <a:pPr>
              <a:buSzPts val="13800"/>
            </a:pPr>
            <a:r>
              <a:rPr lang="en-US" sz="3200" b="1" dirty="0">
                <a:solidFill>
                  <a:schemeClr val="bg1">
                    <a:lumMod val="65000"/>
                  </a:schemeClr>
                </a:solidFill>
                <a:latin typeface="Candara"/>
                <a:ea typeface="Candara"/>
                <a:cs typeface="Candara"/>
                <a:sym typeface="Candara"/>
              </a:rPr>
              <a:t>• OCEAN PANDAS</a:t>
            </a:r>
          </a:p>
          <a:p>
            <a:pPr>
              <a:buSzPts val="13800"/>
            </a:pPr>
            <a:r>
              <a:rPr lang="en-US" sz="3200" b="1" dirty="0">
                <a:solidFill>
                  <a:schemeClr val="bg1">
                    <a:lumMod val="65000"/>
                  </a:schemeClr>
                </a:solidFill>
                <a:latin typeface="Candara"/>
                <a:ea typeface="Candara"/>
                <a:cs typeface="Candara"/>
                <a:sym typeface="Candara"/>
              </a:rPr>
              <a:t>• TOO FAST, TOO CURIOUS</a:t>
            </a:r>
          </a:p>
          <a:p>
            <a:pPr>
              <a:buSzPts val="13800"/>
            </a:pPr>
            <a:endParaRPr lang="en-US" sz="4000" b="1" dirty="0">
              <a:solidFill>
                <a:schemeClr val="bg1"/>
              </a:solidFill>
              <a:latin typeface="Candara"/>
              <a:ea typeface="Candara"/>
              <a:cs typeface="Candara"/>
              <a:sym typeface="Candara"/>
            </a:endParaRPr>
          </a:p>
          <a:p>
            <a:pPr marL="0" marR="0" lvl="0" indent="0" rtl="0">
              <a:lnSpc>
                <a:spcPct val="100000"/>
              </a:lnSpc>
              <a:spcBef>
                <a:spcPts val="0"/>
              </a:spcBef>
              <a:spcAft>
                <a:spcPts val="0"/>
              </a:spcAft>
              <a:buClr>
                <a:srgbClr val="000000"/>
              </a:buClr>
              <a:buSzPts val="13800"/>
              <a:buFont typeface="Arial"/>
              <a:buNone/>
            </a:pPr>
            <a:endParaRPr lang="en-US" sz="4000" b="1" dirty="0">
              <a:solidFill>
                <a:schemeClr val="bg1"/>
              </a:solidFill>
              <a:latin typeface="Candara"/>
              <a:ea typeface="Candara"/>
              <a:cs typeface="Candara"/>
              <a:sym typeface="Candara"/>
            </a:endParaRPr>
          </a:p>
          <a:p>
            <a:pPr lvl="0">
              <a:buSzPts val="13800"/>
            </a:pPr>
            <a:endParaRPr lang="en-US" sz="4000" b="1" dirty="0">
              <a:solidFill>
                <a:schemeClr val="bg1"/>
              </a:solidFill>
              <a:latin typeface="Candara"/>
              <a:ea typeface="Candara"/>
              <a:cs typeface="Candara"/>
              <a:sym typeface="Candara"/>
            </a:endParaRPr>
          </a:p>
          <a:p>
            <a:pPr marL="0" marR="0" lvl="0" indent="0" rtl="0">
              <a:lnSpc>
                <a:spcPct val="100000"/>
              </a:lnSpc>
              <a:spcBef>
                <a:spcPts val="0"/>
              </a:spcBef>
              <a:spcAft>
                <a:spcPts val="0"/>
              </a:spcAft>
              <a:buClr>
                <a:srgbClr val="000000"/>
              </a:buClr>
              <a:buSzPts val="13800"/>
              <a:buFont typeface="Arial"/>
              <a:buNone/>
            </a:pPr>
            <a:endParaRPr sz="4000" b="1" u="none" strike="noStrike" cap="none" dirty="0">
              <a:solidFill>
                <a:schemeClr val="bg1"/>
              </a:solidFill>
              <a:latin typeface="Candara"/>
              <a:ea typeface="Candara"/>
              <a:cs typeface="Candara"/>
              <a:sym typeface="Candara"/>
            </a:endParaRPr>
          </a:p>
        </p:txBody>
      </p:sp>
      <p:sp>
        <p:nvSpPr>
          <p:cNvPr id="8" name="Google Shape;104;p28"/>
          <p:cNvSpPr/>
          <p:nvPr/>
        </p:nvSpPr>
        <p:spPr>
          <a:xfrm>
            <a:off x="53475" y="3385820"/>
            <a:ext cx="6418819" cy="3785611"/>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3800"/>
              <a:buFont typeface="Arial"/>
              <a:buNone/>
            </a:pPr>
            <a:r>
              <a:rPr lang="en-US" sz="4000" b="1" u="sng" dirty="0">
                <a:solidFill>
                  <a:srgbClr val="FFFF00"/>
                </a:solidFill>
                <a:latin typeface="Candara"/>
                <a:ea typeface="Candara"/>
                <a:cs typeface="Candara"/>
                <a:sym typeface="Candara"/>
              </a:rPr>
              <a:t>SOUTH REGION</a:t>
            </a:r>
          </a:p>
          <a:p>
            <a:pPr lvl="0">
              <a:buSzPts val="13800"/>
            </a:pPr>
            <a:r>
              <a:rPr lang="en-US" sz="3200" b="1" dirty="0">
                <a:solidFill>
                  <a:schemeClr val="accent1">
                    <a:lumMod val="60000"/>
                    <a:lumOff val="40000"/>
                  </a:schemeClr>
                </a:solidFill>
                <a:latin typeface="Candara"/>
                <a:ea typeface="Candara"/>
                <a:cs typeface="Candara"/>
                <a:sym typeface="Candara"/>
              </a:rPr>
              <a:t>• BOAT AND HOES</a:t>
            </a:r>
          </a:p>
          <a:p>
            <a:pPr lvl="0">
              <a:buSzPts val="13800"/>
            </a:pPr>
            <a:r>
              <a:rPr lang="en-US" sz="3200" b="1" dirty="0">
                <a:solidFill>
                  <a:schemeClr val="accent1">
                    <a:lumMod val="60000"/>
                    <a:lumOff val="40000"/>
                  </a:schemeClr>
                </a:solidFill>
                <a:latin typeface="Candara"/>
                <a:ea typeface="Candara"/>
                <a:cs typeface="Candara"/>
                <a:sym typeface="Candara"/>
              </a:rPr>
              <a:t>• MIGHTY </a:t>
            </a:r>
            <a:r>
              <a:rPr lang="en-US" sz="3200" b="1" dirty="0" err="1">
                <a:solidFill>
                  <a:schemeClr val="accent1">
                    <a:lumMod val="60000"/>
                    <a:lumOff val="40000"/>
                  </a:schemeClr>
                </a:solidFill>
                <a:latin typeface="Candara"/>
                <a:ea typeface="Candara"/>
                <a:cs typeface="Candara"/>
                <a:sym typeface="Candara"/>
              </a:rPr>
              <a:t>MIGHTY</a:t>
            </a:r>
            <a:r>
              <a:rPr lang="en-US" sz="3200" b="1" dirty="0">
                <a:solidFill>
                  <a:schemeClr val="accent1">
                    <a:lumMod val="60000"/>
                    <a:lumOff val="40000"/>
                  </a:schemeClr>
                </a:solidFill>
                <a:latin typeface="Candara"/>
                <a:ea typeface="Candara"/>
                <a:cs typeface="Candara"/>
                <a:sym typeface="Candara"/>
              </a:rPr>
              <a:t> CROFTONES</a:t>
            </a:r>
          </a:p>
          <a:p>
            <a:pPr lvl="0">
              <a:buSzPts val="13800"/>
            </a:pPr>
            <a:r>
              <a:rPr lang="en-US" sz="3200" b="1" dirty="0">
                <a:solidFill>
                  <a:schemeClr val="accent1">
                    <a:lumMod val="60000"/>
                    <a:lumOff val="40000"/>
                  </a:schemeClr>
                </a:solidFill>
                <a:latin typeface="Candara"/>
                <a:ea typeface="Candara"/>
                <a:cs typeface="Candara"/>
                <a:sym typeface="Candara"/>
              </a:rPr>
              <a:t>• NO IDEA</a:t>
            </a:r>
          </a:p>
          <a:p>
            <a:pPr lvl="0">
              <a:buSzPts val="13800"/>
            </a:pPr>
            <a:r>
              <a:rPr lang="en-US" sz="3200" b="1" dirty="0">
                <a:solidFill>
                  <a:schemeClr val="accent1">
                    <a:lumMod val="60000"/>
                    <a:lumOff val="40000"/>
                  </a:schemeClr>
                </a:solidFill>
                <a:latin typeface="Candara"/>
                <a:ea typeface="Candara"/>
                <a:cs typeface="Candara"/>
                <a:sym typeface="Candara"/>
              </a:rPr>
              <a:t>• PARTIAL RECALL</a:t>
            </a:r>
          </a:p>
          <a:p>
            <a:pPr lvl="0">
              <a:buSzPts val="13800"/>
            </a:pPr>
            <a:r>
              <a:rPr lang="en-US" sz="3200" b="1" dirty="0">
                <a:solidFill>
                  <a:schemeClr val="accent1">
                    <a:lumMod val="60000"/>
                    <a:lumOff val="40000"/>
                  </a:schemeClr>
                </a:solidFill>
                <a:latin typeface="Candara"/>
                <a:ea typeface="Candara"/>
                <a:cs typeface="Candara"/>
                <a:sym typeface="Candara"/>
              </a:rPr>
              <a:t>• TAMING STRANGE</a:t>
            </a:r>
          </a:p>
          <a:p>
            <a:pPr lvl="0">
              <a:buSzPts val="13800"/>
            </a:pPr>
            <a:endParaRPr lang="en-US" sz="3600" b="1" dirty="0">
              <a:solidFill>
                <a:schemeClr val="accent1">
                  <a:lumMod val="60000"/>
                  <a:lumOff val="40000"/>
                </a:schemeClr>
              </a:solidFill>
              <a:latin typeface="Candara"/>
              <a:ea typeface="Candara"/>
              <a:cs typeface="Candara"/>
              <a:sym typeface="Candara"/>
            </a:endParaRPr>
          </a:p>
        </p:txBody>
      </p:sp>
      <p:sp>
        <p:nvSpPr>
          <p:cNvPr id="9" name="Rectangle 8"/>
          <p:cNvSpPr/>
          <p:nvPr/>
        </p:nvSpPr>
        <p:spPr>
          <a:xfrm>
            <a:off x="12192" y="6259875"/>
            <a:ext cx="12179808" cy="646331"/>
          </a:xfrm>
          <a:prstGeom prst="rect">
            <a:avLst/>
          </a:prstGeom>
        </p:spPr>
        <p:txBody>
          <a:bodyPr wrap="square">
            <a:spAutoFit/>
          </a:bodyPr>
          <a:lstStyle/>
          <a:p>
            <a:pPr algn="ctr">
              <a:buSzPts val="13800"/>
            </a:pPr>
            <a:r>
              <a:rPr lang="en-US" sz="3600" b="1" dirty="0">
                <a:solidFill>
                  <a:srgbClr val="DE8D17"/>
                </a:solidFill>
                <a:latin typeface="Candara"/>
                <a:ea typeface="Candara"/>
                <a:cs typeface="Candara"/>
                <a:sym typeface="Candara"/>
              </a:rPr>
              <a:t>* PREVIOUS TRIVIA MARYLAND WORLD SERIES CHAMPION</a:t>
            </a:r>
          </a:p>
        </p:txBody>
      </p:sp>
      <p:sp>
        <p:nvSpPr>
          <p:cNvPr id="11" name="Google Shape;104;p28">
            <a:extLst>
              <a:ext uri="{FF2B5EF4-FFF2-40B4-BE49-F238E27FC236}">
                <a16:creationId xmlns:a16="http://schemas.microsoft.com/office/drawing/2014/main" id="{C7B318FE-9CA2-452A-88C5-B1BB73488303}"/>
              </a:ext>
            </a:extLst>
          </p:cNvPr>
          <p:cNvSpPr/>
          <p:nvPr/>
        </p:nvSpPr>
        <p:spPr>
          <a:xfrm>
            <a:off x="6439595" y="3404143"/>
            <a:ext cx="6089904" cy="5632271"/>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3800"/>
              <a:buFont typeface="Arial"/>
              <a:buNone/>
            </a:pPr>
            <a:r>
              <a:rPr lang="en-US" sz="4000" b="1" u="sng" dirty="0">
                <a:solidFill>
                  <a:srgbClr val="FFFF00"/>
                </a:solidFill>
                <a:latin typeface="Candara"/>
                <a:ea typeface="Candara"/>
                <a:cs typeface="Candara"/>
                <a:sym typeface="Candara"/>
              </a:rPr>
              <a:t>CENTRAL REGION</a:t>
            </a:r>
          </a:p>
          <a:p>
            <a:pPr>
              <a:buSzPts val="13800"/>
            </a:pPr>
            <a:r>
              <a:rPr lang="en-US" sz="3200" b="1" dirty="0">
                <a:solidFill>
                  <a:schemeClr val="bg1">
                    <a:lumMod val="65000"/>
                  </a:schemeClr>
                </a:solidFill>
                <a:latin typeface="Candara"/>
                <a:ea typeface="Candara"/>
                <a:cs typeface="Candara"/>
                <a:sym typeface="Candara"/>
              </a:rPr>
              <a:t>• MOIST TOWELETTES</a:t>
            </a:r>
          </a:p>
          <a:p>
            <a:pPr>
              <a:buSzPts val="13800"/>
            </a:pPr>
            <a:r>
              <a:rPr lang="en-US" sz="3200" b="1" dirty="0">
                <a:solidFill>
                  <a:schemeClr val="bg1">
                    <a:lumMod val="65000"/>
                  </a:schemeClr>
                </a:solidFill>
                <a:latin typeface="Candara"/>
                <a:ea typeface="Candara"/>
                <a:cs typeface="Candara"/>
                <a:sym typeface="Candara"/>
              </a:rPr>
              <a:t>• NORFOLK &amp; WAY</a:t>
            </a:r>
          </a:p>
          <a:p>
            <a:pPr>
              <a:buSzPts val="13800"/>
            </a:pPr>
            <a:r>
              <a:rPr lang="en-US" sz="3200" b="1" dirty="0">
                <a:solidFill>
                  <a:schemeClr val="bg1">
                    <a:lumMod val="65000"/>
                  </a:schemeClr>
                </a:solidFill>
                <a:latin typeface="Candara"/>
                <a:ea typeface="Candara"/>
                <a:cs typeface="Candara"/>
                <a:sym typeface="Candara"/>
              </a:rPr>
              <a:t>• SWEEP THE LEG</a:t>
            </a:r>
          </a:p>
          <a:p>
            <a:pPr>
              <a:buSzPts val="13800"/>
            </a:pPr>
            <a:r>
              <a:rPr lang="en-US" sz="3200" b="1" dirty="0">
                <a:solidFill>
                  <a:schemeClr val="bg1">
                    <a:lumMod val="65000"/>
                  </a:schemeClr>
                </a:solidFill>
                <a:latin typeface="Candara"/>
                <a:ea typeface="Candara"/>
                <a:cs typeface="Candara"/>
                <a:sym typeface="Candara"/>
              </a:rPr>
              <a:t>• THE WOOKIES</a:t>
            </a:r>
          </a:p>
          <a:p>
            <a:pPr>
              <a:buSzPts val="13800"/>
            </a:pPr>
            <a:r>
              <a:rPr lang="en-US" sz="3200" b="1" dirty="0">
                <a:solidFill>
                  <a:schemeClr val="bg1">
                    <a:lumMod val="65000"/>
                  </a:schemeClr>
                </a:solidFill>
                <a:latin typeface="Candara"/>
                <a:ea typeface="Candara"/>
                <a:cs typeface="Candara"/>
                <a:sym typeface="Candara"/>
              </a:rPr>
              <a:t>• TRIVIAHOLICS ANOYMOUS</a:t>
            </a:r>
          </a:p>
          <a:p>
            <a:pPr>
              <a:buSzPts val="13800"/>
            </a:pPr>
            <a:endParaRPr lang="en-US" sz="4000" b="1" dirty="0">
              <a:solidFill>
                <a:schemeClr val="bg1"/>
              </a:solidFill>
              <a:latin typeface="Candara"/>
              <a:ea typeface="Candara"/>
              <a:cs typeface="Candara"/>
              <a:sym typeface="Candara"/>
            </a:endParaRPr>
          </a:p>
          <a:p>
            <a:pPr marL="0" marR="0" lvl="0" indent="0" rtl="0">
              <a:lnSpc>
                <a:spcPct val="100000"/>
              </a:lnSpc>
              <a:spcBef>
                <a:spcPts val="0"/>
              </a:spcBef>
              <a:spcAft>
                <a:spcPts val="0"/>
              </a:spcAft>
              <a:buClr>
                <a:srgbClr val="000000"/>
              </a:buClr>
              <a:buSzPts val="13800"/>
              <a:buFont typeface="Arial"/>
              <a:buNone/>
            </a:pPr>
            <a:endParaRPr lang="en-US" sz="4000" b="1" dirty="0">
              <a:solidFill>
                <a:schemeClr val="bg1"/>
              </a:solidFill>
              <a:latin typeface="Candara"/>
              <a:ea typeface="Candara"/>
              <a:cs typeface="Candara"/>
              <a:sym typeface="Candara"/>
            </a:endParaRPr>
          </a:p>
          <a:p>
            <a:pPr lvl="0">
              <a:buSzPts val="13800"/>
            </a:pPr>
            <a:endParaRPr lang="en-US" sz="4000" b="1" dirty="0">
              <a:solidFill>
                <a:schemeClr val="bg1"/>
              </a:solidFill>
              <a:latin typeface="Candara"/>
              <a:ea typeface="Candara"/>
              <a:cs typeface="Candara"/>
              <a:sym typeface="Candara"/>
            </a:endParaRPr>
          </a:p>
          <a:p>
            <a:pPr marL="0" marR="0" lvl="0" indent="0" rtl="0">
              <a:lnSpc>
                <a:spcPct val="100000"/>
              </a:lnSpc>
              <a:spcBef>
                <a:spcPts val="0"/>
              </a:spcBef>
              <a:spcAft>
                <a:spcPts val="0"/>
              </a:spcAft>
              <a:buClr>
                <a:srgbClr val="000000"/>
              </a:buClr>
              <a:buSzPts val="13800"/>
              <a:buFont typeface="Arial"/>
              <a:buNone/>
            </a:pPr>
            <a:endParaRPr sz="4000" b="1" u="none" strike="noStrike" cap="none" dirty="0">
              <a:solidFill>
                <a:schemeClr val="bg1"/>
              </a:solidFill>
              <a:latin typeface="Candara"/>
              <a:ea typeface="Candara"/>
              <a:cs typeface="Candara"/>
              <a:sym typeface="Candara"/>
            </a:endParaRPr>
          </a:p>
        </p:txBody>
      </p:sp>
    </p:spTree>
    <p:extLst>
      <p:ext uri="{BB962C8B-B14F-4D97-AF65-F5344CB8AC3E}">
        <p14:creationId xmlns:p14="http://schemas.microsoft.com/office/powerpoint/2010/main" val="155788807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 calcmode="lin" valueType="num">
                                      <p:cBhvr additive="base">
                                        <p:cTn id="37" dur="5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7">
                                            <p:txEl>
                                              <p:pRg st="2" end="2"/>
                                            </p:txEl>
                                          </p:spTgt>
                                        </p:tgtEl>
                                        <p:attrNameLst>
                                          <p:attrName>style.visibility</p:attrName>
                                        </p:attrNameLst>
                                      </p:cBhvr>
                                      <p:to>
                                        <p:strVal val="visible"/>
                                      </p:to>
                                    </p:set>
                                    <p:anim calcmode="lin" valueType="num">
                                      <p:cBhvr additive="base">
                                        <p:cTn id="43"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7">
                                            <p:txEl>
                                              <p:pRg st="3" end="3"/>
                                            </p:txEl>
                                          </p:spTgt>
                                        </p:tgtEl>
                                        <p:attrNameLst>
                                          <p:attrName>style.visibility</p:attrName>
                                        </p:attrNameLst>
                                      </p:cBhvr>
                                      <p:to>
                                        <p:strVal val="visible"/>
                                      </p:to>
                                    </p:set>
                                    <p:anim calcmode="lin" valueType="num">
                                      <p:cBhvr additive="base">
                                        <p:cTn id="49" dur="5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7">
                                            <p:txEl>
                                              <p:pRg st="4" end="4"/>
                                            </p:txEl>
                                          </p:spTgt>
                                        </p:tgtEl>
                                        <p:attrNameLst>
                                          <p:attrName>style.visibility</p:attrName>
                                        </p:attrNameLst>
                                      </p:cBhvr>
                                      <p:to>
                                        <p:strVal val="visible"/>
                                      </p:to>
                                    </p:set>
                                    <p:anim calcmode="lin" valueType="num">
                                      <p:cBhvr additive="base">
                                        <p:cTn id="55" dur="500" fill="hold"/>
                                        <p:tgtEl>
                                          <p:spTgt spid="7">
                                            <p:txEl>
                                              <p:pRg st="4" end="4"/>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7">
                                            <p:txEl>
                                              <p:pRg st="5" end="5"/>
                                            </p:txEl>
                                          </p:spTgt>
                                        </p:tgtEl>
                                        <p:attrNameLst>
                                          <p:attrName>style.visibility</p:attrName>
                                        </p:attrNameLst>
                                      </p:cBhvr>
                                      <p:to>
                                        <p:strVal val="visible"/>
                                      </p:to>
                                    </p:set>
                                    <p:anim calcmode="lin" valueType="num">
                                      <p:cBhvr additive="base">
                                        <p:cTn id="61" dur="500" fill="hold"/>
                                        <p:tgtEl>
                                          <p:spTgt spid="7">
                                            <p:txEl>
                                              <p:pRg st="5" end="5"/>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8">
                                            <p:txEl>
                                              <p:pRg st="1" end="1"/>
                                            </p:txEl>
                                          </p:spTgt>
                                        </p:tgtEl>
                                        <p:attrNameLst>
                                          <p:attrName>style.visibility</p:attrName>
                                        </p:attrNameLst>
                                      </p:cBhvr>
                                      <p:to>
                                        <p:strVal val="visible"/>
                                      </p:to>
                                    </p:set>
                                    <p:anim calcmode="lin" valueType="num">
                                      <p:cBhvr additive="base">
                                        <p:cTn id="67"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8">
                                            <p:txEl>
                                              <p:pRg st="2" end="2"/>
                                            </p:txEl>
                                          </p:spTgt>
                                        </p:tgtEl>
                                        <p:attrNameLst>
                                          <p:attrName>style.visibility</p:attrName>
                                        </p:attrNameLst>
                                      </p:cBhvr>
                                      <p:to>
                                        <p:strVal val="visible"/>
                                      </p:to>
                                    </p:set>
                                    <p:anim calcmode="lin" valueType="num">
                                      <p:cBhvr additive="base">
                                        <p:cTn id="73"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8">
                                            <p:txEl>
                                              <p:pRg st="3" end="3"/>
                                            </p:txEl>
                                          </p:spTgt>
                                        </p:tgtEl>
                                        <p:attrNameLst>
                                          <p:attrName>style.visibility</p:attrName>
                                        </p:attrNameLst>
                                      </p:cBhvr>
                                      <p:to>
                                        <p:strVal val="visible"/>
                                      </p:to>
                                    </p:set>
                                    <p:anim calcmode="lin" valueType="num">
                                      <p:cBhvr additive="base">
                                        <p:cTn id="79"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nodeType="clickEffect">
                                  <p:stCondLst>
                                    <p:cond delay="0"/>
                                  </p:stCondLst>
                                  <p:childTnLst>
                                    <p:set>
                                      <p:cBhvr>
                                        <p:cTn id="84" dur="1" fill="hold">
                                          <p:stCondLst>
                                            <p:cond delay="0"/>
                                          </p:stCondLst>
                                        </p:cTn>
                                        <p:tgtEl>
                                          <p:spTgt spid="8">
                                            <p:txEl>
                                              <p:pRg st="4" end="4"/>
                                            </p:txEl>
                                          </p:spTgt>
                                        </p:tgtEl>
                                        <p:attrNameLst>
                                          <p:attrName>style.visibility</p:attrName>
                                        </p:attrNameLst>
                                      </p:cBhvr>
                                      <p:to>
                                        <p:strVal val="visible"/>
                                      </p:to>
                                    </p:set>
                                    <p:anim calcmode="lin" valueType="num">
                                      <p:cBhvr additive="base">
                                        <p:cTn id="85"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8">
                                            <p:txEl>
                                              <p:pRg st="5" end="5"/>
                                            </p:txEl>
                                          </p:spTgt>
                                        </p:tgtEl>
                                        <p:attrNameLst>
                                          <p:attrName>style.visibility</p:attrName>
                                        </p:attrNameLst>
                                      </p:cBhvr>
                                      <p:to>
                                        <p:strVal val="visible"/>
                                      </p:to>
                                    </p:set>
                                    <p:anim calcmode="lin" valueType="num">
                                      <p:cBhvr additive="base">
                                        <p:cTn id="91" dur="5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nodeType="clickEffect">
                                  <p:stCondLst>
                                    <p:cond delay="0"/>
                                  </p:stCondLst>
                                  <p:childTnLst>
                                    <p:set>
                                      <p:cBhvr>
                                        <p:cTn id="96" dur="1" fill="hold">
                                          <p:stCondLst>
                                            <p:cond delay="0"/>
                                          </p:stCondLst>
                                        </p:cTn>
                                        <p:tgtEl>
                                          <p:spTgt spid="11">
                                            <p:txEl>
                                              <p:pRg st="1" end="1"/>
                                            </p:txEl>
                                          </p:spTgt>
                                        </p:tgtEl>
                                        <p:attrNameLst>
                                          <p:attrName>style.visibility</p:attrName>
                                        </p:attrNameLst>
                                      </p:cBhvr>
                                      <p:to>
                                        <p:strVal val="visible"/>
                                      </p:to>
                                    </p:set>
                                    <p:anim calcmode="lin" valueType="num">
                                      <p:cBhvr additive="base">
                                        <p:cTn id="97" dur="500" fill="hold"/>
                                        <p:tgtEl>
                                          <p:spTgt spid="11">
                                            <p:txEl>
                                              <p:pRg st="1" end="1"/>
                                            </p:txEl>
                                          </p:spTgt>
                                        </p:tgtEl>
                                        <p:attrNameLst>
                                          <p:attrName>ppt_x</p:attrName>
                                        </p:attrNameLst>
                                      </p:cBhvr>
                                      <p:tavLst>
                                        <p:tav tm="0">
                                          <p:val>
                                            <p:strVal val="1+#ppt_w/2"/>
                                          </p:val>
                                        </p:tav>
                                        <p:tav tm="100000">
                                          <p:val>
                                            <p:strVal val="#ppt_x"/>
                                          </p:val>
                                        </p:tav>
                                      </p:tavLst>
                                    </p:anim>
                                    <p:anim calcmode="lin" valueType="num">
                                      <p:cBhvr additive="base">
                                        <p:cTn id="98" dur="500" fill="hold"/>
                                        <p:tgtEl>
                                          <p:spTgt spid="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nodeType="clickEffect">
                                  <p:stCondLst>
                                    <p:cond delay="0"/>
                                  </p:stCondLst>
                                  <p:childTnLst>
                                    <p:set>
                                      <p:cBhvr>
                                        <p:cTn id="102" dur="1" fill="hold">
                                          <p:stCondLst>
                                            <p:cond delay="0"/>
                                          </p:stCondLst>
                                        </p:cTn>
                                        <p:tgtEl>
                                          <p:spTgt spid="11">
                                            <p:txEl>
                                              <p:pRg st="2" end="2"/>
                                            </p:txEl>
                                          </p:spTgt>
                                        </p:tgtEl>
                                        <p:attrNameLst>
                                          <p:attrName>style.visibility</p:attrName>
                                        </p:attrNameLst>
                                      </p:cBhvr>
                                      <p:to>
                                        <p:strVal val="visible"/>
                                      </p:to>
                                    </p:set>
                                    <p:anim calcmode="lin" valueType="num">
                                      <p:cBhvr additive="base">
                                        <p:cTn id="103" dur="500" fill="hold"/>
                                        <p:tgtEl>
                                          <p:spTgt spid="11">
                                            <p:txEl>
                                              <p:pRg st="2" end="2"/>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nodeType="clickEffect">
                                  <p:stCondLst>
                                    <p:cond delay="0"/>
                                  </p:stCondLst>
                                  <p:childTnLst>
                                    <p:set>
                                      <p:cBhvr>
                                        <p:cTn id="108" dur="1" fill="hold">
                                          <p:stCondLst>
                                            <p:cond delay="0"/>
                                          </p:stCondLst>
                                        </p:cTn>
                                        <p:tgtEl>
                                          <p:spTgt spid="11">
                                            <p:txEl>
                                              <p:pRg st="3" end="3"/>
                                            </p:txEl>
                                          </p:spTgt>
                                        </p:tgtEl>
                                        <p:attrNameLst>
                                          <p:attrName>style.visibility</p:attrName>
                                        </p:attrNameLst>
                                      </p:cBhvr>
                                      <p:to>
                                        <p:strVal val="visible"/>
                                      </p:to>
                                    </p:set>
                                    <p:anim calcmode="lin" valueType="num">
                                      <p:cBhvr additive="base">
                                        <p:cTn id="109" dur="500" fill="hold"/>
                                        <p:tgtEl>
                                          <p:spTgt spid="11">
                                            <p:txEl>
                                              <p:pRg st="3" end="3"/>
                                            </p:txEl>
                                          </p:spTgt>
                                        </p:tgtEl>
                                        <p:attrNameLst>
                                          <p:attrName>ppt_x</p:attrName>
                                        </p:attrNameLst>
                                      </p:cBhvr>
                                      <p:tavLst>
                                        <p:tav tm="0">
                                          <p:val>
                                            <p:strVal val="1+#ppt_w/2"/>
                                          </p:val>
                                        </p:tav>
                                        <p:tav tm="100000">
                                          <p:val>
                                            <p:strVal val="#ppt_x"/>
                                          </p:val>
                                        </p:tav>
                                      </p:tavLst>
                                    </p:anim>
                                    <p:anim calcmode="lin" valueType="num">
                                      <p:cBhvr additive="base">
                                        <p:cTn id="110" dur="500" fill="hold"/>
                                        <p:tgtEl>
                                          <p:spTgt spid="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2" fill="hold" nodeType="clickEffect">
                                  <p:stCondLst>
                                    <p:cond delay="0"/>
                                  </p:stCondLst>
                                  <p:childTnLst>
                                    <p:set>
                                      <p:cBhvr>
                                        <p:cTn id="114" dur="1" fill="hold">
                                          <p:stCondLst>
                                            <p:cond delay="0"/>
                                          </p:stCondLst>
                                        </p:cTn>
                                        <p:tgtEl>
                                          <p:spTgt spid="11">
                                            <p:txEl>
                                              <p:pRg st="4" end="4"/>
                                            </p:txEl>
                                          </p:spTgt>
                                        </p:tgtEl>
                                        <p:attrNameLst>
                                          <p:attrName>style.visibility</p:attrName>
                                        </p:attrNameLst>
                                      </p:cBhvr>
                                      <p:to>
                                        <p:strVal val="visible"/>
                                      </p:to>
                                    </p:set>
                                    <p:anim calcmode="lin" valueType="num">
                                      <p:cBhvr additive="base">
                                        <p:cTn id="115" dur="500" fill="hold"/>
                                        <p:tgtEl>
                                          <p:spTgt spid="11">
                                            <p:txEl>
                                              <p:pRg st="4" end="4"/>
                                            </p:txEl>
                                          </p:spTgt>
                                        </p:tgtEl>
                                        <p:attrNameLst>
                                          <p:attrName>ppt_x</p:attrName>
                                        </p:attrNameLst>
                                      </p:cBhvr>
                                      <p:tavLst>
                                        <p:tav tm="0">
                                          <p:val>
                                            <p:strVal val="1+#ppt_w/2"/>
                                          </p:val>
                                        </p:tav>
                                        <p:tav tm="100000">
                                          <p:val>
                                            <p:strVal val="#ppt_x"/>
                                          </p:val>
                                        </p:tav>
                                      </p:tavLst>
                                    </p:anim>
                                    <p:anim calcmode="lin" valueType="num">
                                      <p:cBhvr additive="base">
                                        <p:cTn id="116" dur="5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nodeType="clickEffect">
                                  <p:stCondLst>
                                    <p:cond delay="0"/>
                                  </p:stCondLst>
                                  <p:childTnLst>
                                    <p:set>
                                      <p:cBhvr>
                                        <p:cTn id="120" dur="1" fill="hold">
                                          <p:stCondLst>
                                            <p:cond delay="0"/>
                                          </p:stCondLst>
                                        </p:cTn>
                                        <p:tgtEl>
                                          <p:spTgt spid="11">
                                            <p:txEl>
                                              <p:pRg st="5" end="5"/>
                                            </p:txEl>
                                          </p:spTgt>
                                        </p:tgtEl>
                                        <p:attrNameLst>
                                          <p:attrName>style.visibility</p:attrName>
                                        </p:attrNameLst>
                                      </p:cBhvr>
                                      <p:to>
                                        <p:strVal val="visible"/>
                                      </p:to>
                                    </p:set>
                                    <p:anim calcmode="lin" valueType="num">
                                      <p:cBhvr additive="base">
                                        <p:cTn id="121" dur="500" fill="hold"/>
                                        <p:tgtEl>
                                          <p:spTgt spid="11">
                                            <p:txEl>
                                              <p:pRg st="5" end="5"/>
                                            </p:txEl>
                                          </p:spTgt>
                                        </p:tgtEl>
                                        <p:attrNameLst>
                                          <p:attrName>ppt_x</p:attrName>
                                        </p:attrNameLst>
                                      </p:cBhvr>
                                      <p:tavLst>
                                        <p:tav tm="0">
                                          <p:val>
                                            <p:strVal val="1+#ppt_w/2"/>
                                          </p:val>
                                        </p:tav>
                                        <p:tav tm="100000">
                                          <p:val>
                                            <p:strVal val="#ppt_x"/>
                                          </p:val>
                                        </p:tav>
                                      </p:tavLst>
                                    </p:anim>
                                    <p:anim calcmode="lin" valueType="num">
                                      <p:cBhvr additive="base">
                                        <p:cTn id="122" dur="500" fill="hold"/>
                                        <p:tgtEl>
                                          <p:spTgt spid="1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Shape 95"/>
        <p:cNvGrpSpPr/>
        <p:nvPr/>
      </p:nvGrpSpPr>
      <p:grpSpPr>
        <a:xfrm>
          <a:off x="0" y="0"/>
          <a:ext cx="0" cy="0"/>
          <a:chOff x="0" y="0"/>
          <a:chExt cx="0" cy="0"/>
        </a:xfrm>
      </p:grpSpPr>
      <p:sp>
        <p:nvSpPr>
          <p:cNvPr id="96" name="Google Shape;96;p27"/>
          <p:cNvSpPr txBox="1">
            <a:spLocks noGrp="1"/>
          </p:cNvSpPr>
          <p:nvPr>
            <p:ph type="title"/>
          </p:nvPr>
        </p:nvSpPr>
        <p:spPr>
          <a:xfrm>
            <a:off x="135401" y="-302964"/>
            <a:ext cx="11887199"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ndara"/>
              <a:buNone/>
            </a:pPr>
            <a:br>
              <a:rPr lang="en-US" sz="4200" b="1" dirty="0">
                <a:latin typeface="Candara"/>
                <a:ea typeface="Candara"/>
                <a:cs typeface="Candara"/>
                <a:sym typeface="Candara"/>
              </a:rPr>
            </a:br>
            <a:r>
              <a:rPr lang="en-US" b="1" dirty="0">
                <a:solidFill>
                  <a:srgbClr val="002060"/>
                </a:solidFill>
                <a:latin typeface="Candara"/>
                <a:ea typeface="Candara"/>
                <a:cs typeface="Candara"/>
                <a:sym typeface="Candara"/>
              </a:rPr>
              <a:t>QUESTION # 1</a:t>
            </a:r>
            <a:br>
              <a:rPr lang="en-US" b="1" dirty="0">
                <a:solidFill>
                  <a:srgbClr val="002060"/>
                </a:solidFill>
                <a:latin typeface="Candara"/>
                <a:ea typeface="Candara"/>
                <a:cs typeface="Candara"/>
                <a:sym typeface="Candara"/>
              </a:rPr>
            </a:br>
            <a:r>
              <a:rPr lang="en-US" b="1" dirty="0">
                <a:solidFill>
                  <a:srgbClr val="002060"/>
                </a:solidFill>
                <a:latin typeface="Candara"/>
                <a:ea typeface="Candara"/>
                <a:cs typeface="Candara"/>
                <a:sym typeface="Candara"/>
              </a:rPr>
              <a:t>TELEVISION</a:t>
            </a:r>
            <a:endParaRPr b="1" dirty="0">
              <a:solidFill>
                <a:srgbClr val="002060"/>
              </a:solidFill>
              <a:latin typeface="Candara"/>
              <a:ea typeface="Candara"/>
              <a:cs typeface="Candara"/>
              <a:sym typeface="Candara"/>
            </a:endParaRPr>
          </a:p>
        </p:txBody>
      </p:sp>
      <p:sp>
        <p:nvSpPr>
          <p:cNvPr id="97" name="Google Shape;97;p27"/>
          <p:cNvSpPr txBox="1">
            <a:spLocks noGrp="1"/>
          </p:cNvSpPr>
          <p:nvPr>
            <p:ph type="body" idx="1"/>
          </p:nvPr>
        </p:nvSpPr>
        <p:spPr>
          <a:xfrm>
            <a:off x="0" y="917320"/>
            <a:ext cx="12192000" cy="4523426"/>
          </a:xfrm>
          <a:prstGeom prst="rect">
            <a:avLst/>
          </a:prstGeom>
          <a:noFill/>
          <a:ln>
            <a:noFill/>
          </a:ln>
        </p:spPr>
        <p:txBody>
          <a:bodyPr spcFirstLastPara="1" wrap="square" lIns="91425" tIns="45700" rIns="91425" bIns="45700" anchor="t" anchorCtr="0">
            <a:noAutofit/>
          </a:bodyPr>
          <a:lstStyle/>
          <a:p>
            <a:pPr marL="0" lvl="0" indent="0" algn="ctr">
              <a:spcBef>
                <a:spcPts val="0"/>
              </a:spcBef>
              <a:buSzPts val="8000"/>
              <a:buNone/>
            </a:pPr>
            <a:r>
              <a:rPr lang="en-US" sz="8600" b="1" dirty="0">
                <a:solidFill>
                  <a:srgbClr val="C00000"/>
                </a:solidFill>
                <a:latin typeface="Candara"/>
                <a:sym typeface="Candara"/>
              </a:rPr>
              <a:t>BORN IN GEORGIA, WHAT SINGER WAS THE RUNNER-UP ON THE FIRST SEASON OF AMERICAN IDOL?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fade">
                                      <p:cBhvr>
                                        <p:cTn id="7" dur="1000"/>
                                        <p:tgtEl>
                                          <p:spTgt spid="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Shape 102"/>
        <p:cNvGrpSpPr/>
        <p:nvPr/>
      </p:nvGrpSpPr>
      <p:grpSpPr>
        <a:xfrm>
          <a:off x="0" y="0"/>
          <a:ext cx="0" cy="0"/>
          <a:chOff x="0" y="0"/>
          <a:chExt cx="0" cy="0"/>
        </a:xfrm>
      </p:grpSpPr>
      <p:sp>
        <p:nvSpPr>
          <p:cNvPr id="103" name="Google Shape;103;p28"/>
          <p:cNvSpPr/>
          <p:nvPr/>
        </p:nvSpPr>
        <p:spPr>
          <a:xfrm>
            <a:off x="4602643" y="19856"/>
            <a:ext cx="2986715"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002060"/>
                </a:solidFill>
                <a:latin typeface="Candara"/>
                <a:ea typeface="Candara"/>
                <a:cs typeface="Candara"/>
                <a:sym typeface="Candara"/>
              </a:rPr>
              <a:t>ANSWER # 1</a:t>
            </a:r>
            <a:endParaRPr sz="1400" b="0" i="0" u="none" strike="noStrike" cap="none">
              <a:solidFill>
                <a:srgbClr val="002060"/>
              </a:solidFill>
              <a:latin typeface="Arial"/>
              <a:ea typeface="Arial"/>
              <a:cs typeface="Arial"/>
              <a:sym typeface="Arial"/>
            </a:endParaRPr>
          </a:p>
        </p:txBody>
      </p:sp>
      <p:sp>
        <p:nvSpPr>
          <p:cNvPr id="104" name="Google Shape;104;p28"/>
          <p:cNvSpPr/>
          <p:nvPr/>
        </p:nvSpPr>
        <p:spPr>
          <a:xfrm>
            <a:off x="215492" y="526574"/>
            <a:ext cx="11761016"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800"/>
              <a:buFont typeface="Arial"/>
              <a:buNone/>
            </a:pPr>
            <a:r>
              <a:rPr lang="en-US" sz="6000" b="1" dirty="0">
                <a:solidFill>
                  <a:srgbClr val="C00000"/>
                </a:solidFill>
                <a:latin typeface="Candara"/>
                <a:ea typeface="Candara"/>
                <a:cs typeface="Candara"/>
                <a:sym typeface="Candara"/>
              </a:rPr>
              <a:t>JUSTIN GUARINI</a:t>
            </a:r>
            <a:endParaRPr sz="6000" b="1" u="none" strike="noStrike" cap="none" dirty="0">
              <a:solidFill>
                <a:srgbClr val="C00000"/>
              </a:solidFill>
              <a:latin typeface="Candara"/>
              <a:ea typeface="Candara"/>
              <a:cs typeface="Candara"/>
              <a:sym typeface="Candara"/>
            </a:endParaRPr>
          </a:p>
        </p:txBody>
      </p:sp>
      <p:pic>
        <p:nvPicPr>
          <p:cNvPr id="6" name="Google Shape;105;p28"/>
          <p:cNvPicPr preferRelativeResize="0"/>
          <p:nvPr/>
        </p:nvPicPr>
        <p:blipFill>
          <a:blip r:embed="rId3"/>
          <a:srcRect/>
          <a:stretch/>
        </p:blipFill>
        <p:spPr>
          <a:xfrm>
            <a:off x="2441274" y="2069958"/>
            <a:ext cx="7309452" cy="4108863"/>
          </a:xfrm>
          <a:prstGeom prst="rect">
            <a:avLst/>
          </a:prstGeom>
          <a:noFill/>
          <a:ln w="9525" cap="flat" cmpd="sng">
            <a:solidFill>
              <a:srgbClr val="C00000"/>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slow" p14:dur="125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ppt_x"/>
                                          </p:val>
                                        </p:tav>
                                        <p:tav tm="100000">
                                          <p:val>
                                            <p:strVal val="#ppt_x"/>
                                          </p:val>
                                        </p:tav>
                                      </p:tavLst>
                                    </p:anim>
                                    <p:anim calcmode="lin" valueType="num">
                                      <p:cBhvr additive="base">
                                        <p:cTn id="8" dur="500" fill="hold"/>
                                        <p:tgtEl>
                                          <p:spTgt spid="10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472"/>
        <p:cNvGrpSpPr/>
        <p:nvPr/>
      </p:nvGrpSpPr>
      <p:grpSpPr>
        <a:xfrm>
          <a:off x="0" y="0"/>
          <a:ext cx="0" cy="0"/>
          <a:chOff x="0" y="0"/>
          <a:chExt cx="0" cy="0"/>
        </a:xfrm>
      </p:grpSpPr>
      <p:sp>
        <p:nvSpPr>
          <p:cNvPr id="473" name="Google Shape;473;p52"/>
          <p:cNvSpPr txBox="1">
            <a:spLocks noGrp="1"/>
          </p:cNvSpPr>
          <p:nvPr>
            <p:ph type="title"/>
          </p:nvPr>
        </p:nvSpPr>
        <p:spPr>
          <a:xfrm>
            <a:off x="198408" y="152400"/>
            <a:ext cx="11895826" cy="609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Calibri"/>
              <a:buNone/>
            </a:pPr>
            <a:br>
              <a:rPr lang="en-US" sz="4000" b="1" dirty="0">
                <a:latin typeface="Calibri"/>
                <a:ea typeface="Calibri"/>
                <a:cs typeface="Calibri"/>
                <a:sym typeface="Calibri"/>
              </a:rPr>
            </a:br>
            <a:r>
              <a:rPr lang="en-US" sz="4000" b="1" dirty="0">
                <a:solidFill>
                  <a:srgbClr val="FF0000"/>
                </a:solidFill>
                <a:latin typeface="Candara" panose="020E0502030303020204" pitchFamily="34" charset="0"/>
                <a:sym typeface="Calibri"/>
              </a:rPr>
              <a:t>TIE BREAKER QUESTION</a:t>
            </a:r>
            <a:br>
              <a:rPr lang="en-US" sz="4000" b="1" dirty="0">
                <a:latin typeface="Calibri"/>
                <a:ea typeface="Calibri"/>
                <a:cs typeface="Calibri"/>
                <a:sym typeface="Calibri"/>
              </a:rPr>
            </a:br>
            <a:endParaRPr sz="4000" b="1" dirty="0">
              <a:latin typeface="Calibri"/>
              <a:ea typeface="Calibri"/>
              <a:cs typeface="Calibri"/>
              <a:sym typeface="Calibri"/>
            </a:endParaRPr>
          </a:p>
        </p:txBody>
      </p:sp>
      <p:sp>
        <p:nvSpPr>
          <p:cNvPr id="474" name="Google Shape;474;p52"/>
          <p:cNvSpPr txBox="1">
            <a:spLocks noGrp="1"/>
          </p:cNvSpPr>
          <p:nvPr>
            <p:ph type="body" idx="1"/>
          </p:nvPr>
        </p:nvSpPr>
        <p:spPr>
          <a:xfrm>
            <a:off x="198408" y="762000"/>
            <a:ext cx="11795183" cy="3992563"/>
          </a:xfrm>
          <a:prstGeom prst="rect">
            <a:avLst/>
          </a:prstGeom>
          <a:noFill/>
          <a:ln>
            <a:noFill/>
          </a:ln>
        </p:spPr>
        <p:txBody>
          <a:bodyPr spcFirstLastPara="1" wrap="square" lIns="91425" tIns="45700" rIns="91425" bIns="45700" anchor="t" anchorCtr="0">
            <a:noAutofit/>
          </a:bodyPr>
          <a:lstStyle/>
          <a:p>
            <a:pPr marL="0" lvl="0" indent="0" algn="ctr">
              <a:spcBef>
                <a:spcPts val="0"/>
              </a:spcBef>
              <a:buClr>
                <a:srgbClr val="D8D8D8"/>
              </a:buClr>
              <a:buSzPts val="8000"/>
              <a:buNone/>
            </a:pPr>
            <a:r>
              <a:rPr lang="en-US" sz="7200" b="1" dirty="0">
                <a:solidFill>
                  <a:srgbClr val="F8F8F8"/>
                </a:solidFill>
                <a:latin typeface="Candara"/>
                <a:ea typeface="Candara"/>
                <a:cs typeface="Candara"/>
                <a:sym typeface="Candara"/>
              </a:rPr>
              <a:t>ACCORDING TO THE SUEZ CANAL AUTHORITY, HOW MANY TOTAL LNG (LIQUEFIED NATURAL GAS) SHIPS WENT THROUGH THE SUEZ CANAL IN 2024?</a:t>
            </a:r>
          </a:p>
        </p:txBody>
      </p:sp>
    </p:spTree>
    <p:extLst>
      <p:ext uri="{BB962C8B-B14F-4D97-AF65-F5344CB8AC3E}">
        <p14:creationId xmlns:p14="http://schemas.microsoft.com/office/powerpoint/2010/main" val="342906279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4">
                                            <p:txEl>
                                              <p:pRg st="0" end="0"/>
                                            </p:txEl>
                                          </p:spTgt>
                                        </p:tgtEl>
                                        <p:attrNameLst>
                                          <p:attrName>style.visibility</p:attrName>
                                        </p:attrNameLst>
                                      </p:cBhvr>
                                      <p:to>
                                        <p:strVal val="visible"/>
                                      </p:to>
                                    </p:set>
                                    <p:animEffect transition="in" filter="fade">
                                      <p:cBhvr>
                                        <p:cTn id="7" dur="1000"/>
                                        <p:tgtEl>
                                          <p:spTgt spid="4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5"/>
        <p:cNvGrpSpPr/>
        <p:nvPr/>
      </p:nvGrpSpPr>
      <p:grpSpPr>
        <a:xfrm>
          <a:off x="0" y="0"/>
          <a:ext cx="0" cy="0"/>
          <a:chOff x="0" y="0"/>
          <a:chExt cx="0" cy="0"/>
        </a:xfrm>
      </p:grpSpPr>
      <p:sp>
        <p:nvSpPr>
          <p:cNvPr id="216" name="Google Shape;216;p69"/>
          <p:cNvSpPr txBox="1">
            <a:spLocks noGrp="1"/>
          </p:cNvSpPr>
          <p:nvPr>
            <p:ph type="title"/>
          </p:nvPr>
        </p:nvSpPr>
        <p:spPr>
          <a:xfrm>
            <a:off x="408432" y="652993"/>
            <a:ext cx="11375136" cy="742950"/>
          </a:xfrm>
          <a:prstGeom prst="rect">
            <a:avLst/>
          </a:prstGeom>
          <a:noFill/>
          <a:ln>
            <a:noFill/>
          </a:ln>
        </p:spPr>
        <p:txBody>
          <a:bodyPr spcFirstLastPara="1" wrap="square" lIns="68569" tIns="34275" rIns="68569" bIns="34275" anchor="ctr" anchorCtr="0">
            <a:normAutofit fontScale="90000"/>
          </a:bodyPr>
          <a:lstStyle/>
          <a:p>
            <a:pPr algn="ctr">
              <a:lnSpc>
                <a:spcPct val="90000"/>
              </a:lnSpc>
              <a:buClr>
                <a:schemeClr val="dk1"/>
              </a:buClr>
              <a:buSzPct val="100000"/>
            </a:pPr>
            <a:br>
              <a:rPr lang="en-US" sz="2100" b="1" dirty="0">
                <a:latin typeface="Candara"/>
                <a:ea typeface="Candara"/>
                <a:cs typeface="Candara"/>
                <a:sym typeface="Candara"/>
              </a:rPr>
            </a:br>
            <a:r>
              <a:rPr lang="en-US" b="1" dirty="0">
                <a:solidFill>
                  <a:srgbClr val="FF0000"/>
                </a:solidFill>
                <a:latin typeface="Candara"/>
                <a:ea typeface="Candara"/>
                <a:cs typeface="Candara"/>
                <a:sym typeface="Candara"/>
              </a:rPr>
              <a:t>QUESTION # 2</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ASTROLOGY</a:t>
            </a:r>
            <a:br>
              <a:rPr lang="en-US" b="1" dirty="0">
                <a:solidFill>
                  <a:srgbClr val="FF0000"/>
                </a:solidFill>
                <a:latin typeface="Candara"/>
                <a:ea typeface="Candara"/>
                <a:cs typeface="Candara"/>
                <a:sym typeface="Candara"/>
              </a:rPr>
            </a:br>
            <a:r>
              <a:rPr lang="en-US" sz="4000" b="1" dirty="0">
                <a:solidFill>
                  <a:srgbClr val="FF0000"/>
                </a:solidFill>
                <a:latin typeface="Candara"/>
                <a:ea typeface="Candara"/>
                <a:cs typeface="Candara"/>
                <a:sym typeface="Candara"/>
              </a:rPr>
              <a:t>3 - PART</a:t>
            </a:r>
            <a:br>
              <a:rPr lang="en-US" b="1" dirty="0">
                <a:solidFill>
                  <a:srgbClr val="FF0000"/>
                </a:solidFill>
                <a:latin typeface="Candara"/>
                <a:ea typeface="Candara"/>
                <a:cs typeface="Candara"/>
                <a:sym typeface="Candara"/>
              </a:rPr>
            </a:br>
            <a:br>
              <a:rPr lang="en-US" sz="2400" b="1" dirty="0">
                <a:solidFill>
                  <a:srgbClr val="FF0000"/>
                </a:solidFill>
                <a:latin typeface="Candara"/>
                <a:ea typeface="Candara"/>
                <a:cs typeface="Candara"/>
                <a:sym typeface="Candara"/>
              </a:rPr>
            </a:br>
            <a:endParaRPr sz="2400" b="1" dirty="0">
              <a:solidFill>
                <a:srgbClr val="FF0000"/>
              </a:solidFill>
              <a:latin typeface="Candara"/>
              <a:ea typeface="Candara"/>
              <a:cs typeface="Candara"/>
              <a:sym typeface="Candara"/>
            </a:endParaRPr>
          </a:p>
        </p:txBody>
      </p:sp>
      <p:sp>
        <p:nvSpPr>
          <p:cNvPr id="217" name="Google Shape;217;p69"/>
          <p:cNvSpPr txBox="1"/>
          <p:nvPr/>
        </p:nvSpPr>
        <p:spPr>
          <a:xfrm>
            <a:off x="84666" y="1754289"/>
            <a:ext cx="12022667" cy="4993644"/>
          </a:xfrm>
          <a:prstGeom prst="rect">
            <a:avLst/>
          </a:prstGeom>
          <a:noFill/>
          <a:ln>
            <a:noFill/>
          </a:ln>
        </p:spPr>
        <p:txBody>
          <a:bodyPr spcFirstLastPara="1" wrap="square" lIns="68569" tIns="34275" rIns="68569" bIns="34275" anchor="t" anchorCtr="0">
            <a:spAutoFit/>
          </a:bodyPr>
          <a:lstStyle/>
          <a:p>
            <a:pPr lvl="0" algn="ctr">
              <a:buSzPts val="5400"/>
            </a:pPr>
            <a:r>
              <a:rPr lang="en-US" sz="6400" b="1" dirty="0">
                <a:solidFill>
                  <a:srgbClr val="FFC000"/>
                </a:solidFill>
                <a:latin typeface="Candara" panose="020E0502030303020204" pitchFamily="34" charset="0"/>
                <a:ea typeface="Candara"/>
                <a:cs typeface="Candara"/>
                <a:sym typeface="Candara"/>
              </a:rPr>
              <a:t>USING THE 2025 OFFICIAL DATES (JUNE 20 – SEPTEMBER 22), WHICH THREE ZODIAC SIGNS FALL COMPLETELY WITHIN SUMMER THIS YEAR?</a:t>
            </a:r>
          </a:p>
        </p:txBody>
      </p:sp>
    </p:spTree>
    <p:extLst>
      <p:ext uri="{BB962C8B-B14F-4D97-AF65-F5344CB8AC3E}">
        <p14:creationId xmlns:p14="http://schemas.microsoft.com/office/powerpoint/2010/main" val="1079122291"/>
      </p:ext>
    </p:extLst>
  </p:cSld>
  <p:clrMapOvr>
    <a:masterClrMapping/>
  </p:clrMapOvr>
  <mc:AlternateContent xmlns:mc="http://schemas.openxmlformats.org/markup-compatibility/2006" xmlns:p14="http://schemas.microsoft.com/office/powerpoint/2010/main">
    <mc:Choice Requires="p14">
      <p:transition spd="slow" p14:dur="16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500"/>
                                        <p:tgtEl>
                                          <p:spTgt spid="21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2"/>
        <p:cNvGrpSpPr/>
        <p:nvPr/>
      </p:nvGrpSpPr>
      <p:grpSpPr>
        <a:xfrm>
          <a:off x="0" y="0"/>
          <a:ext cx="0" cy="0"/>
          <a:chOff x="0" y="0"/>
          <a:chExt cx="0" cy="0"/>
        </a:xfrm>
      </p:grpSpPr>
      <p:sp>
        <p:nvSpPr>
          <p:cNvPr id="223" name="Google Shape;223;p70"/>
          <p:cNvSpPr txBox="1">
            <a:spLocks noGrp="1"/>
          </p:cNvSpPr>
          <p:nvPr>
            <p:ph type="title"/>
          </p:nvPr>
        </p:nvSpPr>
        <p:spPr>
          <a:xfrm>
            <a:off x="2583473" y="160499"/>
            <a:ext cx="7007468" cy="571500"/>
          </a:xfrm>
          <a:prstGeom prst="rect">
            <a:avLst/>
          </a:prstGeom>
          <a:noFill/>
          <a:ln>
            <a:noFill/>
          </a:ln>
        </p:spPr>
        <p:txBody>
          <a:bodyPr spcFirstLastPara="1" wrap="square" lIns="68569" tIns="34275" rIns="68569" bIns="34275" anchor="ctr" anchorCtr="0">
            <a:noAutofit/>
          </a:bodyPr>
          <a:lstStyle/>
          <a:p>
            <a:pPr algn="ctr">
              <a:lnSpc>
                <a:spcPct val="90000"/>
              </a:lnSpc>
              <a:buClr>
                <a:srgbClr val="FF0000"/>
              </a:buClr>
              <a:buSzPts val="3200"/>
            </a:pPr>
            <a:r>
              <a:rPr lang="en-US" sz="4000" b="1" dirty="0">
                <a:solidFill>
                  <a:srgbClr val="FF0000"/>
                </a:solidFill>
                <a:latin typeface="Candara"/>
                <a:ea typeface="Candara"/>
                <a:cs typeface="Candara"/>
                <a:sym typeface="Candara"/>
              </a:rPr>
              <a:t>ANSWER # 2</a:t>
            </a:r>
            <a:endParaRPr sz="4000" dirty="0">
              <a:solidFill>
                <a:srgbClr val="FF0000"/>
              </a:solidFill>
            </a:endParaRPr>
          </a:p>
        </p:txBody>
      </p:sp>
      <p:sp>
        <p:nvSpPr>
          <p:cNvPr id="9" name="Google Shape;224;p70"/>
          <p:cNvSpPr txBox="1"/>
          <p:nvPr/>
        </p:nvSpPr>
        <p:spPr>
          <a:xfrm>
            <a:off x="1" y="579598"/>
            <a:ext cx="12191999" cy="6440194"/>
          </a:xfrm>
          <a:prstGeom prst="rect">
            <a:avLst/>
          </a:prstGeom>
          <a:noFill/>
          <a:ln>
            <a:noFill/>
          </a:ln>
        </p:spPr>
        <p:txBody>
          <a:bodyPr spcFirstLastPara="1" wrap="square" lIns="68569" tIns="34275" rIns="68569" bIns="34275" anchor="t" anchorCtr="0">
            <a:spAutoFit/>
          </a:bodyPr>
          <a:lstStyle/>
          <a:p>
            <a:pPr algn="ctr">
              <a:buSzPts val="5400"/>
            </a:pPr>
            <a:r>
              <a:rPr lang="en-US" sz="13800" b="1" dirty="0">
                <a:solidFill>
                  <a:srgbClr val="FFC000"/>
                </a:solidFill>
                <a:latin typeface="Candara"/>
                <a:ea typeface="Candara"/>
                <a:cs typeface="Candara"/>
                <a:sym typeface="Candara"/>
              </a:rPr>
              <a:t>•  CANCER</a:t>
            </a:r>
          </a:p>
          <a:p>
            <a:pPr algn="ctr">
              <a:buSzPts val="5400"/>
            </a:pPr>
            <a:r>
              <a:rPr lang="en-US" sz="13800" b="1" dirty="0">
                <a:solidFill>
                  <a:schemeClr val="bg1">
                    <a:lumMod val="65000"/>
                  </a:schemeClr>
                </a:solidFill>
                <a:latin typeface="Candara"/>
                <a:ea typeface="Candara"/>
                <a:cs typeface="Candara"/>
                <a:sym typeface="Candara"/>
              </a:rPr>
              <a:t>• LEO</a:t>
            </a:r>
          </a:p>
          <a:p>
            <a:pPr algn="ctr">
              <a:buSzPts val="5400"/>
            </a:pPr>
            <a:r>
              <a:rPr lang="en-US" sz="13800" b="1" dirty="0">
                <a:solidFill>
                  <a:srgbClr val="FFC000"/>
                </a:solidFill>
                <a:latin typeface="Candara"/>
                <a:ea typeface="Candara"/>
                <a:cs typeface="Candara"/>
                <a:sym typeface="Candara"/>
              </a:rPr>
              <a:t>• VIRGO</a:t>
            </a:r>
            <a:endParaRPr sz="13800" b="1" dirty="0">
              <a:solidFill>
                <a:schemeClr val="bg1">
                  <a:lumMod val="65000"/>
                </a:schemeClr>
              </a:solidFill>
              <a:latin typeface="Candara"/>
              <a:ea typeface="Candara"/>
              <a:cs typeface="Candara"/>
              <a:sym typeface="Candara"/>
            </a:endParaRPr>
          </a:p>
        </p:txBody>
      </p:sp>
    </p:spTree>
    <p:extLst>
      <p:ext uri="{BB962C8B-B14F-4D97-AF65-F5344CB8AC3E}">
        <p14:creationId xmlns:p14="http://schemas.microsoft.com/office/powerpoint/2010/main" val="3873412169"/>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ECD9B"/>
        </a:solidFill>
        <a:effectLst/>
      </p:bgPr>
    </p:bg>
    <p:spTree>
      <p:nvGrpSpPr>
        <p:cNvPr id="1" name="Shape 436"/>
        <p:cNvGrpSpPr/>
        <p:nvPr/>
      </p:nvGrpSpPr>
      <p:grpSpPr>
        <a:xfrm>
          <a:off x="0" y="0"/>
          <a:ext cx="0" cy="0"/>
          <a:chOff x="0" y="0"/>
          <a:chExt cx="0" cy="0"/>
        </a:xfrm>
      </p:grpSpPr>
      <p:sp>
        <p:nvSpPr>
          <p:cNvPr id="437" name="Google Shape;437;p47"/>
          <p:cNvSpPr txBox="1">
            <a:spLocks noGrp="1"/>
          </p:cNvSpPr>
          <p:nvPr>
            <p:ph type="title"/>
          </p:nvPr>
        </p:nvSpPr>
        <p:spPr>
          <a:xfrm>
            <a:off x="0" y="-60385"/>
            <a:ext cx="121920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83071"/>
              <a:buFont typeface="Candara"/>
              <a:buNone/>
            </a:pPr>
            <a:br>
              <a:rPr lang="en-US" b="1" dirty="0">
                <a:latin typeface="Candara"/>
                <a:ea typeface="Candara"/>
                <a:cs typeface="Candara"/>
                <a:sym typeface="Candara"/>
              </a:rPr>
            </a:br>
            <a:r>
              <a:rPr lang="en-US" b="1" dirty="0">
                <a:latin typeface="Candara"/>
                <a:ea typeface="Candara"/>
                <a:cs typeface="Candara"/>
                <a:sym typeface="Candara"/>
              </a:rPr>
              <a:t>QUESTION # 3</a:t>
            </a:r>
            <a:br>
              <a:rPr lang="en-US" b="1" dirty="0">
                <a:latin typeface="Candara"/>
                <a:ea typeface="Candara"/>
                <a:cs typeface="Candara"/>
                <a:sym typeface="Candara"/>
              </a:rPr>
            </a:br>
            <a:r>
              <a:rPr lang="en-US" b="1" dirty="0">
                <a:latin typeface="Candara"/>
                <a:ea typeface="Candara"/>
                <a:cs typeface="Candara"/>
                <a:sym typeface="Candara"/>
              </a:rPr>
              <a:t>THE MEDIA</a:t>
            </a:r>
            <a:br>
              <a:rPr lang="en-US" sz="4000" b="1" dirty="0">
                <a:latin typeface="Candara"/>
                <a:ea typeface="Candara"/>
                <a:cs typeface="Candara"/>
                <a:sym typeface="Candara"/>
              </a:rPr>
            </a:br>
            <a:endParaRPr sz="4200" b="1" dirty="0">
              <a:latin typeface="Candara"/>
              <a:ea typeface="Candara"/>
              <a:cs typeface="Candara"/>
              <a:sym typeface="Candara"/>
            </a:endParaRPr>
          </a:p>
        </p:txBody>
      </p:sp>
      <p:sp>
        <p:nvSpPr>
          <p:cNvPr id="438" name="Google Shape;438;p47"/>
          <p:cNvSpPr txBox="1">
            <a:spLocks noGrp="1"/>
          </p:cNvSpPr>
          <p:nvPr>
            <p:ph type="body" idx="1"/>
          </p:nvPr>
        </p:nvSpPr>
        <p:spPr>
          <a:xfrm>
            <a:off x="211667" y="778670"/>
            <a:ext cx="11768667" cy="1039067"/>
          </a:xfrm>
          <a:prstGeom prst="rect">
            <a:avLst/>
          </a:prstGeom>
          <a:noFill/>
          <a:ln>
            <a:noFill/>
          </a:ln>
        </p:spPr>
        <p:txBody>
          <a:bodyPr spcFirstLastPara="1" wrap="square" lIns="91425" tIns="45700" rIns="91425" bIns="45700" anchor="t" anchorCtr="0">
            <a:noAutofit/>
          </a:bodyPr>
          <a:lstStyle/>
          <a:p>
            <a:pPr marL="0" indent="0" algn="ctr">
              <a:spcBef>
                <a:spcPts val="0"/>
              </a:spcBef>
              <a:buClr>
                <a:srgbClr val="C00000"/>
              </a:buClr>
              <a:buSzPts val="7000"/>
              <a:buNone/>
            </a:pPr>
            <a:r>
              <a:rPr lang="en-US" sz="7500" b="1" dirty="0">
                <a:solidFill>
                  <a:srgbClr val="C00000"/>
                </a:solidFill>
                <a:latin typeface="Candara"/>
                <a:sym typeface="Candara"/>
              </a:rPr>
              <a:t>IN 2013, WHAT TABLOID HAD THE BRIGHT IDEA TO CHANGE A LETTER IN ITS NAME FOR ONLY ONE DAY TO CELEBRATE THE BIRTH OF PRINCE GEORGE?</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8">
                                            <p:txEl>
                                              <p:pRg st="0" end="0"/>
                                            </p:txEl>
                                          </p:spTgt>
                                        </p:tgtEl>
                                        <p:attrNameLst>
                                          <p:attrName>style.visibility</p:attrName>
                                        </p:attrNameLst>
                                      </p:cBhvr>
                                      <p:to>
                                        <p:strVal val="visible"/>
                                      </p:to>
                                    </p:set>
                                    <p:animEffect transition="in" filter="fade">
                                      <p:cBhvr>
                                        <p:cTn id="7" dur="1000"/>
                                        <p:tgtEl>
                                          <p:spTgt spid="4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ECD9B"/>
        </a:solidFill>
        <a:effectLst/>
      </p:bgPr>
    </p:bg>
    <p:spTree>
      <p:nvGrpSpPr>
        <p:cNvPr id="1" name="Shape 443"/>
        <p:cNvGrpSpPr/>
        <p:nvPr/>
      </p:nvGrpSpPr>
      <p:grpSpPr>
        <a:xfrm>
          <a:off x="0" y="0"/>
          <a:ext cx="0" cy="0"/>
          <a:chOff x="0" y="0"/>
          <a:chExt cx="0" cy="0"/>
        </a:xfrm>
      </p:grpSpPr>
      <p:sp>
        <p:nvSpPr>
          <p:cNvPr id="444" name="Google Shape;444;p48"/>
          <p:cNvSpPr txBox="1">
            <a:spLocks noGrp="1"/>
          </p:cNvSpPr>
          <p:nvPr>
            <p:ph type="title"/>
          </p:nvPr>
        </p:nvSpPr>
        <p:spPr>
          <a:xfrm>
            <a:off x="4551426" y="0"/>
            <a:ext cx="3089149" cy="914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ndara"/>
              <a:buNone/>
            </a:pPr>
            <a:r>
              <a:rPr lang="en-US" sz="4000" b="1" dirty="0">
                <a:latin typeface="Candara"/>
                <a:ea typeface="Candara"/>
                <a:cs typeface="Candara"/>
                <a:sym typeface="Candara"/>
              </a:rPr>
              <a:t>ANSWER # 3</a:t>
            </a:r>
            <a:endParaRPr dirty="0"/>
          </a:p>
        </p:txBody>
      </p:sp>
      <p:sp>
        <p:nvSpPr>
          <p:cNvPr id="445" name="Google Shape;445;p48"/>
          <p:cNvSpPr txBox="1"/>
          <p:nvPr/>
        </p:nvSpPr>
        <p:spPr>
          <a:xfrm>
            <a:off x="0" y="595644"/>
            <a:ext cx="12192000" cy="13233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8000" b="1" dirty="0">
                <a:solidFill>
                  <a:srgbClr val="C00000"/>
                </a:solidFill>
                <a:latin typeface="Candara"/>
                <a:sym typeface="Candara"/>
              </a:rPr>
              <a:t>THE SUN</a:t>
            </a:r>
            <a:endParaRPr sz="2000" b="0" u="none" strike="noStrike" cap="none" dirty="0">
              <a:solidFill>
                <a:srgbClr val="002060"/>
              </a:solidFill>
              <a:sym typeface="Arial"/>
            </a:endParaRPr>
          </a:p>
        </p:txBody>
      </p:sp>
      <p:pic>
        <p:nvPicPr>
          <p:cNvPr id="2" name="Picture 1"/>
          <p:cNvPicPr>
            <a:picLocks noChangeAspect="1"/>
          </p:cNvPicPr>
          <p:nvPr/>
        </p:nvPicPr>
        <p:blipFill>
          <a:blip r:embed="rId3"/>
          <a:srcRect/>
          <a:stretch/>
        </p:blipFill>
        <p:spPr>
          <a:xfrm>
            <a:off x="2128331" y="1822953"/>
            <a:ext cx="7935338" cy="4781550"/>
          </a:xfrm>
          <a:prstGeom prst="rect">
            <a:avLst/>
          </a:prstGeom>
          <a:ln>
            <a:solidFill>
              <a:srgbClr val="000000"/>
            </a:solid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5"/>
                                        </p:tgtEl>
                                        <p:attrNameLst>
                                          <p:attrName>style.visibility</p:attrName>
                                        </p:attrNameLst>
                                      </p:cBhvr>
                                      <p:to>
                                        <p:strVal val="visible"/>
                                      </p:to>
                                    </p:set>
                                    <p:anim calcmode="lin" valueType="num">
                                      <p:cBhvr additive="base">
                                        <p:cTn id="7" dur="500"/>
                                        <p:tgtEl>
                                          <p:spTgt spid="44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5"/>
        <p:cNvGrpSpPr/>
        <p:nvPr/>
      </p:nvGrpSpPr>
      <p:grpSpPr>
        <a:xfrm>
          <a:off x="0" y="0"/>
          <a:ext cx="0" cy="0"/>
          <a:chOff x="0" y="0"/>
          <a:chExt cx="0" cy="0"/>
        </a:xfrm>
      </p:grpSpPr>
      <p:sp>
        <p:nvSpPr>
          <p:cNvPr id="216" name="Google Shape;216;p69"/>
          <p:cNvSpPr txBox="1">
            <a:spLocks noGrp="1"/>
          </p:cNvSpPr>
          <p:nvPr>
            <p:ph type="title"/>
          </p:nvPr>
        </p:nvSpPr>
        <p:spPr>
          <a:xfrm>
            <a:off x="8313" y="806061"/>
            <a:ext cx="12183687" cy="9906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ndara"/>
              <a:buNone/>
            </a:pPr>
            <a:br>
              <a:rPr lang="en-US" sz="2800" b="1" dirty="0">
                <a:latin typeface="Candara"/>
                <a:ea typeface="Candara"/>
                <a:cs typeface="Candara"/>
                <a:sym typeface="Candara"/>
              </a:rPr>
            </a:br>
            <a:r>
              <a:rPr lang="en-US" b="1" dirty="0">
                <a:solidFill>
                  <a:srgbClr val="FF0000"/>
                </a:solidFill>
                <a:latin typeface="Candara"/>
                <a:ea typeface="Candara"/>
                <a:cs typeface="Candara"/>
                <a:sym typeface="Candara"/>
              </a:rPr>
              <a:t>QUESTION # 4</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THE NATIONAL FOOTBALL LEAGUE</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5 </a:t>
            </a:r>
            <a:r>
              <a:rPr lang="en-US" sz="4000" b="1" dirty="0">
                <a:solidFill>
                  <a:srgbClr val="FF0000"/>
                </a:solidFill>
                <a:latin typeface="Candara"/>
                <a:ea typeface="Candara"/>
                <a:cs typeface="Candara"/>
                <a:sym typeface="Candara"/>
              </a:rPr>
              <a:t>- PART</a:t>
            </a:r>
            <a:br>
              <a:rPr lang="en-US" sz="2700"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sz="3200" b="1" dirty="0">
                <a:solidFill>
                  <a:srgbClr val="FF0000"/>
                </a:solidFill>
                <a:latin typeface="Candara"/>
                <a:ea typeface="Candara"/>
                <a:cs typeface="Candara"/>
                <a:sym typeface="Candara"/>
              </a:rPr>
            </a:br>
            <a:endParaRPr sz="3200" b="1" dirty="0">
              <a:solidFill>
                <a:srgbClr val="FF0000"/>
              </a:solidFill>
              <a:latin typeface="Candara"/>
              <a:ea typeface="Candara"/>
              <a:cs typeface="Candara"/>
              <a:sym typeface="Candara"/>
            </a:endParaRPr>
          </a:p>
        </p:txBody>
      </p:sp>
      <p:sp>
        <p:nvSpPr>
          <p:cNvPr id="217" name="Google Shape;217;p69"/>
          <p:cNvSpPr txBox="1"/>
          <p:nvPr/>
        </p:nvSpPr>
        <p:spPr>
          <a:xfrm>
            <a:off x="16626" y="1796661"/>
            <a:ext cx="12175374" cy="4708941"/>
          </a:xfrm>
          <a:prstGeom prst="rect">
            <a:avLst/>
          </a:prstGeom>
          <a:noFill/>
          <a:ln>
            <a:noFill/>
          </a:ln>
        </p:spPr>
        <p:txBody>
          <a:bodyPr spcFirstLastPara="1" wrap="square" lIns="91425" tIns="45700" rIns="91425" bIns="45700" anchor="t" anchorCtr="0">
            <a:spAutoFit/>
          </a:bodyPr>
          <a:lstStyle/>
          <a:p>
            <a:pPr lvl="0" algn="ctr">
              <a:buSzPts val="5400"/>
            </a:pPr>
            <a:r>
              <a:rPr lang="en-US" sz="6000" b="1" dirty="0">
                <a:solidFill>
                  <a:srgbClr val="FFC000"/>
                </a:solidFill>
                <a:latin typeface="Candara" panose="020E0502030303020204" pitchFamily="34" charset="0"/>
                <a:ea typeface="Candara"/>
                <a:cs typeface="Candara"/>
                <a:sym typeface="Candara"/>
              </a:rPr>
              <a:t>WHAT FIVE QUARTERBACKS WERE DRAFTED IN THE TOP FIVE OVERALL OF A NFL DRAFT AND STARTED AND WON A SUPER BOWL WITH THE TEAM THAT DRAFTED THEM?</a:t>
            </a:r>
            <a:endParaRPr lang="en-US" sz="6000" b="1" i="1" dirty="0">
              <a:solidFill>
                <a:srgbClr val="FFC000"/>
              </a:solidFill>
              <a:latin typeface="Candara" panose="020E0502030303020204" pitchFamily="34" charset="0"/>
              <a:ea typeface="Candara"/>
              <a:cs typeface="Candara"/>
              <a:sym typeface="Candara"/>
            </a:endParaRPr>
          </a:p>
        </p:txBody>
      </p:sp>
    </p:spTree>
    <p:extLst>
      <p:ext uri="{BB962C8B-B14F-4D97-AF65-F5344CB8AC3E}">
        <p14:creationId xmlns:p14="http://schemas.microsoft.com/office/powerpoint/2010/main" val="1321441961"/>
      </p:ext>
    </p:extLst>
  </p:cSld>
  <p:clrMapOvr>
    <a:masterClrMapping/>
  </p:clrMapOvr>
  <mc:AlternateContent xmlns:mc="http://schemas.openxmlformats.org/markup-compatibility/2006" xmlns:p14="http://schemas.microsoft.com/office/powerpoint/2010/main">
    <mc:Choice Requires="p14">
      <p:transition spd="slow" p14:dur="16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500"/>
                                        <p:tgtEl>
                                          <p:spTgt spid="21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2"/>
        <p:cNvGrpSpPr/>
        <p:nvPr/>
      </p:nvGrpSpPr>
      <p:grpSpPr>
        <a:xfrm>
          <a:off x="0" y="0"/>
          <a:ext cx="0" cy="0"/>
          <a:chOff x="0" y="0"/>
          <a:chExt cx="0" cy="0"/>
        </a:xfrm>
      </p:grpSpPr>
      <p:sp>
        <p:nvSpPr>
          <p:cNvPr id="223" name="Google Shape;223;p70"/>
          <p:cNvSpPr txBox="1">
            <a:spLocks noGrp="1"/>
          </p:cNvSpPr>
          <p:nvPr>
            <p:ph type="title"/>
          </p:nvPr>
        </p:nvSpPr>
        <p:spPr>
          <a:xfrm>
            <a:off x="4838700" y="0"/>
            <a:ext cx="2514600" cy="762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200"/>
              <a:buFont typeface="Candara"/>
              <a:buNone/>
            </a:pPr>
            <a:r>
              <a:rPr lang="en-US" sz="3200" b="1" dirty="0">
                <a:solidFill>
                  <a:srgbClr val="FF0000"/>
                </a:solidFill>
                <a:latin typeface="Candara"/>
                <a:ea typeface="Candara"/>
                <a:cs typeface="Candara"/>
                <a:sym typeface="Candara"/>
              </a:rPr>
              <a:t>ANSWER # 4</a:t>
            </a:r>
            <a:endParaRPr dirty="0"/>
          </a:p>
        </p:txBody>
      </p:sp>
      <p:sp>
        <p:nvSpPr>
          <p:cNvPr id="5" name="TextBox 4"/>
          <p:cNvSpPr txBox="1"/>
          <p:nvPr/>
        </p:nvSpPr>
        <p:spPr>
          <a:xfrm>
            <a:off x="0" y="212203"/>
            <a:ext cx="12191998" cy="6863417"/>
          </a:xfrm>
          <a:prstGeom prst="rect">
            <a:avLst/>
          </a:prstGeom>
          <a:noFill/>
        </p:spPr>
        <p:txBody>
          <a:bodyPr wrap="square" rtlCol="0">
            <a:spAutoFit/>
          </a:bodyPr>
          <a:lstStyle/>
          <a:p>
            <a:pPr algn="ctr">
              <a:buClr>
                <a:schemeClr val="bg1">
                  <a:lumMod val="75000"/>
                </a:schemeClr>
              </a:buClr>
            </a:pPr>
            <a:r>
              <a:rPr lang="en-US" sz="8800" b="1" dirty="0">
                <a:solidFill>
                  <a:srgbClr val="FFC000"/>
                </a:solidFill>
                <a:latin typeface="Candara" panose="020E0502030303020204" pitchFamily="34" charset="0"/>
              </a:rPr>
              <a:t>• PEYTON MANNING</a:t>
            </a:r>
          </a:p>
          <a:p>
            <a:pPr algn="ctr">
              <a:buClr>
                <a:schemeClr val="bg1">
                  <a:lumMod val="75000"/>
                </a:schemeClr>
              </a:buClr>
            </a:pPr>
            <a:r>
              <a:rPr lang="en-US" sz="8800" b="1" dirty="0">
                <a:solidFill>
                  <a:schemeClr val="bg1">
                    <a:lumMod val="65000"/>
                  </a:schemeClr>
                </a:solidFill>
                <a:latin typeface="Candara" panose="020E0502030303020204" pitchFamily="34" charset="0"/>
              </a:rPr>
              <a:t>•</a:t>
            </a:r>
            <a:r>
              <a:rPr lang="en-US" sz="8800" b="1" dirty="0">
                <a:solidFill>
                  <a:srgbClr val="FFC000"/>
                </a:solidFill>
                <a:latin typeface="Candara" panose="020E0502030303020204" pitchFamily="34" charset="0"/>
              </a:rPr>
              <a:t>  </a:t>
            </a:r>
            <a:r>
              <a:rPr lang="en-US" sz="8800" b="1" dirty="0">
                <a:solidFill>
                  <a:schemeClr val="bg1">
                    <a:lumMod val="65000"/>
                  </a:schemeClr>
                </a:solidFill>
                <a:latin typeface="Candara" panose="020E0502030303020204" pitchFamily="34" charset="0"/>
              </a:rPr>
              <a:t>TROY AIKMAN</a:t>
            </a:r>
          </a:p>
          <a:p>
            <a:pPr algn="ctr">
              <a:buClr>
                <a:schemeClr val="bg1">
                  <a:lumMod val="75000"/>
                </a:schemeClr>
              </a:buClr>
            </a:pPr>
            <a:r>
              <a:rPr lang="en-US" sz="8800" b="1" dirty="0">
                <a:solidFill>
                  <a:srgbClr val="FFC000"/>
                </a:solidFill>
                <a:latin typeface="Candara" panose="020E0502030303020204" pitchFamily="34" charset="0"/>
              </a:rPr>
              <a:t>• TERRY BRADSHAW</a:t>
            </a:r>
          </a:p>
          <a:p>
            <a:pPr algn="ctr">
              <a:buClr>
                <a:schemeClr val="bg1">
                  <a:lumMod val="75000"/>
                </a:schemeClr>
              </a:buClr>
            </a:pPr>
            <a:r>
              <a:rPr lang="en-US" sz="8800" b="1" dirty="0">
                <a:solidFill>
                  <a:schemeClr val="bg1">
                    <a:lumMod val="65000"/>
                  </a:schemeClr>
                </a:solidFill>
                <a:latin typeface="Candara" panose="020E0502030303020204" pitchFamily="34" charset="0"/>
              </a:rPr>
              <a:t>• JIM </a:t>
            </a:r>
            <a:r>
              <a:rPr lang="en-US" sz="8800" b="1" dirty="0" err="1">
                <a:solidFill>
                  <a:schemeClr val="bg1">
                    <a:lumMod val="65000"/>
                  </a:schemeClr>
                </a:solidFill>
                <a:latin typeface="Candara" panose="020E0502030303020204" pitchFamily="34" charset="0"/>
              </a:rPr>
              <a:t>McMAHON</a:t>
            </a:r>
            <a:endParaRPr lang="en-US" sz="8800" b="1" dirty="0">
              <a:solidFill>
                <a:schemeClr val="bg1">
                  <a:lumMod val="65000"/>
                </a:schemeClr>
              </a:solidFill>
              <a:latin typeface="Candara" panose="020E0502030303020204" pitchFamily="34" charset="0"/>
            </a:endParaRPr>
          </a:p>
          <a:p>
            <a:pPr algn="ctr">
              <a:buClr>
                <a:schemeClr val="bg1">
                  <a:lumMod val="75000"/>
                </a:schemeClr>
              </a:buClr>
            </a:pPr>
            <a:r>
              <a:rPr lang="en-US" sz="8800" b="1" dirty="0">
                <a:solidFill>
                  <a:srgbClr val="FFC000"/>
                </a:solidFill>
                <a:latin typeface="Candara" panose="020E0502030303020204" pitchFamily="34" charset="0"/>
              </a:rPr>
              <a:t>• BOB GRIESE</a:t>
            </a:r>
            <a:endParaRPr lang="en-US" sz="8800" b="1" dirty="0">
              <a:solidFill>
                <a:schemeClr val="bg1">
                  <a:lumMod val="65000"/>
                </a:schemeClr>
              </a:solidFill>
              <a:latin typeface="Candara" panose="020E0502030303020204" pitchFamily="34" charset="0"/>
            </a:endParaRPr>
          </a:p>
        </p:txBody>
      </p:sp>
    </p:spTree>
    <p:extLst>
      <p:ext uri="{BB962C8B-B14F-4D97-AF65-F5344CB8AC3E}">
        <p14:creationId xmlns:p14="http://schemas.microsoft.com/office/powerpoint/2010/main" val="3773263989"/>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ECD9B"/>
        </a:solidFill>
        <a:effectLst/>
      </p:bgPr>
    </p:bg>
    <p:spTree>
      <p:nvGrpSpPr>
        <p:cNvPr id="1" name="Shape 153"/>
        <p:cNvGrpSpPr/>
        <p:nvPr/>
      </p:nvGrpSpPr>
      <p:grpSpPr>
        <a:xfrm>
          <a:off x="0" y="0"/>
          <a:ext cx="0" cy="0"/>
          <a:chOff x="0" y="0"/>
          <a:chExt cx="0" cy="0"/>
        </a:xfrm>
      </p:grpSpPr>
      <p:sp>
        <p:nvSpPr>
          <p:cNvPr id="154" name="Google Shape;154;p10"/>
          <p:cNvSpPr txBox="1">
            <a:spLocks noGrp="1"/>
          </p:cNvSpPr>
          <p:nvPr>
            <p:ph type="title"/>
          </p:nvPr>
        </p:nvSpPr>
        <p:spPr>
          <a:xfrm>
            <a:off x="-1" y="-143143"/>
            <a:ext cx="12192000" cy="990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000"/>
              <a:buFont typeface="Candara"/>
              <a:buNone/>
            </a:pPr>
            <a:br>
              <a:rPr lang="en-US" sz="4000" b="1" dirty="0">
                <a:solidFill>
                  <a:schemeClr val="lt1"/>
                </a:solidFill>
                <a:latin typeface="Candara"/>
                <a:ea typeface="Candara"/>
                <a:cs typeface="Candara"/>
                <a:sym typeface="Candara"/>
              </a:rPr>
            </a:br>
            <a:r>
              <a:rPr lang="en-US" sz="4000" b="1" dirty="0">
                <a:solidFill>
                  <a:srgbClr val="0070C0"/>
                </a:solidFill>
                <a:latin typeface="Candara"/>
                <a:ea typeface="Candara"/>
                <a:cs typeface="Candara"/>
                <a:sym typeface="Candara"/>
              </a:rPr>
              <a:t>QUESTION # 5</a:t>
            </a:r>
            <a:br>
              <a:rPr lang="en-US" sz="4000" b="1" dirty="0">
                <a:solidFill>
                  <a:srgbClr val="0070C0"/>
                </a:solidFill>
                <a:latin typeface="Candara"/>
                <a:ea typeface="Candara"/>
                <a:cs typeface="Candara"/>
                <a:sym typeface="Candara"/>
              </a:rPr>
            </a:br>
            <a:r>
              <a:rPr lang="en-US" sz="4000" b="1" dirty="0">
                <a:solidFill>
                  <a:srgbClr val="0070C0"/>
                </a:solidFill>
                <a:latin typeface="Candara"/>
                <a:ea typeface="Candara"/>
                <a:cs typeface="Candara"/>
                <a:sym typeface="Candara"/>
              </a:rPr>
              <a:t>WORLD HISTORY</a:t>
            </a:r>
            <a:endParaRPr sz="4000" b="1" dirty="0">
              <a:solidFill>
                <a:srgbClr val="833C0B"/>
              </a:solidFill>
              <a:latin typeface="Candara"/>
              <a:ea typeface="Candara"/>
              <a:cs typeface="Candara"/>
              <a:sym typeface="Candara"/>
            </a:endParaRPr>
          </a:p>
        </p:txBody>
      </p:sp>
      <p:sp>
        <p:nvSpPr>
          <p:cNvPr id="155" name="Google Shape;155;p10"/>
          <p:cNvSpPr txBox="1">
            <a:spLocks noGrp="1"/>
          </p:cNvSpPr>
          <p:nvPr>
            <p:ph type="body" idx="1"/>
          </p:nvPr>
        </p:nvSpPr>
        <p:spPr>
          <a:xfrm>
            <a:off x="367538" y="1271349"/>
            <a:ext cx="11456925" cy="5768700"/>
          </a:xfrm>
          <a:prstGeom prst="rect">
            <a:avLst/>
          </a:prstGeom>
          <a:noFill/>
          <a:ln>
            <a:noFill/>
          </a:ln>
        </p:spPr>
        <p:txBody>
          <a:bodyPr spcFirstLastPara="1" wrap="square" lIns="91425" tIns="45700" rIns="91425" bIns="45700" anchor="t" anchorCtr="0">
            <a:noAutofit/>
          </a:bodyPr>
          <a:lstStyle/>
          <a:p>
            <a:pPr marL="0" lvl="0" indent="0" algn="ctr">
              <a:spcBef>
                <a:spcPts val="0"/>
              </a:spcBef>
              <a:buSzPts val="8000"/>
              <a:buNone/>
            </a:pPr>
            <a:r>
              <a:rPr lang="en-US" sz="6600" b="1" dirty="0">
                <a:solidFill>
                  <a:schemeClr val="tx1"/>
                </a:solidFill>
                <a:latin typeface="Candara"/>
                <a:sym typeface="Candara"/>
              </a:rPr>
              <a:t>LISTED FIRST ALPHABETICALLY OF ALL CITIES OVER 250,000 PEOPLE, WHICH WAS ALSO THE FIRST MAJOR GERMAN CITY TO FALL TO THE ALLIES DURING WORLD WAR 2?</a:t>
            </a:r>
          </a:p>
        </p:txBody>
      </p:sp>
    </p:spTree>
  </p:cSld>
  <p:clrMapOvr>
    <a:masterClrMapping/>
  </p:clrMapOvr>
  <mc:AlternateContent xmlns:mc="http://schemas.openxmlformats.org/markup-compatibility/2006" xmlns:p14="http://schemas.microsoft.com/office/powerpoint/2010/main">
    <mc:Choice Requires="p14">
      <p:transition spd="slow">
        <p14:warp/>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5">
                                            <p:txEl>
                                              <p:pRg st="0" end="0"/>
                                            </p:txEl>
                                          </p:spTgt>
                                        </p:tgtEl>
                                        <p:attrNameLst>
                                          <p:attrName>style.visibility</p:attrName>
                                        </p:attrNameLst>
                                      </p:cBhvr>
                                      <p:to>
                                        <p:strVal val="visible"/>
                                      </p:to>
                                    </p:set>
                                    <p:animEffect transition="in" filter="fade">
                                      <p:cBhvr>
                                        <p:cTn id="7" dur="1000"/>
                                        <p:tgtEl>
                                          <p:spTgt spid="1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ECD9B"/>
        </a:solidFill>
        <a:effectLst/>
      </p:bgPr>
    </p:bg>
    <p:spTree>
      <p:nvGrpSpPr>
        <p:cNvPr id="1" name="Shape 160"/>
        <p:cNvGrpSpPr/>
        <p:nvPr/>
      </p:nvGrpSpPr>
      <p:grpSpPr>
        <a:xfrm>
          <a:off x="0" y="0"/>
          <a:ext cx="0" cy="0"/>
          <a:chOff x="0" y="0"/>
          <a:chExt cx="0" cy="0"/>
        </a:xfrm>
      </p:grpSpPr>
      <p:sp>
        <p:nvSpPr>
          <p:cNvPr id="161" name="Google Shape;161;p11"/>
          <p:cNvSpPr txBox="1">
            <a:spLocks noGrp="1"/>
          </p:cNvSpPr>
          <p:nvPr>
            <p:ph type="title"/>
          </p:nvPr>
        </p:nvSpPr>
        <p:spPr>
          <a:xfrm>
            <a:off x="1981200" y="-77583"/>
            <a:ext cx="8229600" cy="83627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70C0"/>
              </a:buClr>
              <a:buSzPts val="4000"/>
              <a:buFont typeface="Candara"/>
              <a:buNone/>
            </a:pPr>
            <a:r>
              <a:rPr lang="en-US" sz="4000" b="1" dirty="0">
                <a:solidFill>
                  <a:srgbClr val="0070C0"/>
                </a:solidFill>
                <a:latin typeface="Candara"/>
                <a:ea typeface="Candara"/>
                <a:cs typeface="Candara"/>
                <a:sym typeface="Candara"/>
              </a:rPr>
              <a:t>ANSWER # 5</a:t>
            </a:r>
            <a:endParaRPr dirty="0"/>
          </a:p>
        </p:txBody>
      </p:sp>
      <p:sp>
        <p:nvSpPr>
          <p:cNvPr id="162" name="Google Shape;162;p11"/>
          <p:cNvSpPr txBox="1"/>
          <p:nvPr/>
        </p:nvSpPr>
        <p:spPr>
          <a:xfrm>
            <a:off x="0" y="438530"/>
            <a:ext cx="12192000"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600"/>
              <a:buFont typeface="Arial"/>
              <a:buNone/>
            </a:pPr>
            <a:r>
              <a:rPr lang="en-US" sz="6600" b="1" dirty="0">
                <a:latin typeface="Candara"/>
                <a:ea typeface="Candara"/>
                <a:cs typeface="Candara"/>
                <a:sym typeface="Candara"/>
              </a:rPr>
              <a:t>AACHEN</a:t>
            </a:r>
            <a:endParaRPr sz="3200" b="1" u="none" strike="noStrike" cap="none" dirty="0">
              <a:solidFill>
                <a:srgbClr val="000000"/>
              </a:solidFill>
              <a:latin typeface="Candara"/>
              <a:ea typeface="Candara"/>
              <a:cs typeface="Candara"/>
              <a:sym typeface="Candara"/>
            </a:endParaRPr>
          </a:p>
        </p:txBody>
      </p:sp>
      <p:pic>
        <p:nvPicPr>
          <p:cNvPr id="2" name="Picture 1"/>
          <p:cNvPicPr>
            <a:picLocks noChangeAspect="1"/>
          </p:cNvPicPr>
          <p:nvPr/>
        </p:nvPicPr>
        <p:blipFill>
          <a:blip r:embed="rId3"/>
          <a:srcRect l="18403" r="18403"/>
          <a:stretch/>
        </p:blipFill>
        <p:spPr>
          <a:xfrm>
            <a:off x="2208627" y="1468078"/>
            <a:ext cx="7774746" cy="5273544"/>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 calcmode="lin" valueType="num">
                                      <p:cBhvr additive="base">
                                        <p:cTn id="7" dur="500"/>
                                        <p:tgtEl>
                                          <p:spTgt spid="16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4"/>
          <p:cNvSpPr txBox="1">
            <a:spLocks noGrp="1"/>
          </p:cNvSpPr>
          <p:nvPr>
            <p:ph type="ctrTitle"/>
          </p:nvPr>
        </p:nvSpPr>
        <p:spPr>
          <a:xfrm>
            <a:off x="1981200" y="15816"/>
            <a:ext cx="8229600" cy="147002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70C0"/>
              </a:buClr>
              <a:buSzPts val="7200"/>
              <a:buFont typeface="Candara"/>
              <a:buNone/>
            </a:pPr>
            <a:r>
              <a:rPr lang="en-US" sz="7200" b="1" dirty="0">
                <a:solidFill>
                  <a:srgbClr val="0070C0"/>
                </a:solidFill>
                <a:latin typeface="Candara"/>
                <a:ea typeface="Candara"/>
                <a:cs typeface="Candara"/>
                <a:sym typeface="Candara"/>
              </a:rPr>
              <a:t>QUESTION # 6</a:t>
            </a:r>
            <a:endParaRPr dirty="0"/>
          </a:p>
        </p:txBody>
      </p:sp>
      <p:sp>
        <p:nvSpPr>
          <p:cNvPr id="172" name="Google Shape;172;p34"/>
          <p:cNvSpPr txBox="1">
            <a:spLocks noGrp="1"/>
          </p:cNvSpPr>
          <p:nvPr>
            <p:ph type="subTitle" idx="1"/>
          </p:nvPr>
        </p:nvSpPr>
        <p:spPr>
          <a:xfrm>
            <a:off x="85382" y="1681319"/>
            <a:ext cx="12192000" cy="110468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0C0"/>
              </a:buClr>
              <a:buSzPts val="6600"/>
              <a:buNone/>
            </a:pPr>
            <a:r>
              <a:rPr lang="en-US" sz="7200" b="1" dirty="0">
                <a:solidFill>
                  <a:srgbClr val="0070C0"/>
                </a:solidFill>
                <a:latin typeface="Candara"/>
                <a:ea typeface="Candara"/>
                <a:cs typeface="Candara"/>
                <a:sym typeface="Candara"/>
              </a:rPr>
              <a:t>WHO ARE WE AND WHAT FILM DID WE ALL APPEAR IN?</a:t>
            </a:r>
            <a:endParaRPr sz="7200" b="1" dirty="0">
              <a:solidFill>
                <a:srgbClr val="0070C0"/>
              </a:solidFill>
              <a:latin typeface="Candara"/>
              <a:ea typeface="Candara"/>
              <a:cs typeface="Candara"/>
              <a:sym typeface="Candara"/>
            </a:endParaRPr>
          </a:p>
        </p:txBody>
      </p:sp>
      <p:pic>
        <p:nvPicPr>
          <p:cNvPr id="173" name="Google Shape;173;p34"/>
          <p:cNvPicPr preferRelativeResize="0"/>
          <p:nvPr/>
        </p:nvPicPr>
        <p:blipFill>
          <a:blip r:embed="rId3"/>
          <a:srcRect/>
          <a:stretch/>
        </p:blipFill>
        <p:spPr>
          <a:xfrm>
            <a:off x="1717887" y="502777"/>
            <a:ext cx="8725712" cy="5852446"/>
          </a:xfrm>
          <a:prstGeom prst="rect">
            <a:avLst/>
          </a:prstGeom>
          <a:noFill/>
          <a:ln>
            <a:solidFill>
              <a:schemeClr val="accent1"/>
            </a:solidFill>
          </a:ln>
        </p:spPr>
      </p:pic>
      <p:pic>
        <p:nvPicPr>
          <p:cNvPr id="174" name="Google Shape;174;p34"/>
          <p:cNvPicPr preferRelativeResize="0"/>
          <p:nvPr/>
        </p:nvPicPr>
        <p:blipFill>
          <a:blip r:embed="rId4"/>
          <a:srcRect/>
          <a:stretch/>
        </p:blipFill>
        <p:spPr>
          <a:xfrm>
            <a:off x="1646136" y="502777"/>
            <a:ext cx="8899726" cy="5852446"/>
          </a:xfrm>
          <a:prstGeom prst="rect">
            <a:avLst/>
          </a:prstGeom>
          <a:noFill/>
          <a:ln>
            <a:solidFill>
              <a:srgbClr val="0070C0"/>
            </a:solidFill>
          </a:ln>
        </p:spPr>
      </p:pic>
      <p:pic>
        <p:nvPicPr>
          <p:cNvPr id="175" name="Google Shape;175;p34"/>
          <p:cNvPicPr preferRelativeResize="0"/>
          <p:nvPr/>
        </p:nvPicPr>
        <p:blipFill rotWithShape="1">
          <a:blip r:embed="rId5"/>
          <a:srcRect r="14198"/>
          <a:stretch/>
        </p:blipFill>
        <p:spPr>
          <a:xfrm>
            <a:off x="1981199" y="502777"/>
            <a:ext cx="8086100" cy="5852446"/>
          </a:xfrm>
          <a:prstGeom prst="rect">
            <a:avLst/>
          </a:prstGeom>
          <a:noFill/>
          <a:ln>
            <a:noFill/>
          </a:ln>
        </p:spPr>
      </p:pic>
      <p:pic>
        <p:nvPicPr>
          <p:cNvPr id="176" name="Google Shape;176;p34"/>
          <p:cNvPicPr preferRelativeResize="0"/>
          <p:nvPr/>
        </p:nvPicPr>
        <p:blipFill rotWithShape="1">
          <a:blip r:embed="rId6"/>
          <a:srcRect l="11300" r="9730"/>
          <a:stretch/>
        </p:blipFill>
        <p:spPr>
          <a:xfrm>
            <a:off x="1646137" y="576704"/>
            <a:ext cx="8899725" cy="5704592"/>
          </a:xfrm>
          <a:prstGeom prst="rect">
            <a:avLst/>
          </a:prstGeom>
          <a:noFill/>
          <a:ln>
            <a:solidFill>
              <a:schemeClr val="accent1"/>
            </a:solidFill>
          </a:ln>
        </p:spPr>
      </p:pic>
      <p:pic>
        <p:nvPicPr>
          <p:cNvPr id="177" name="Google Shape;177;p34"/>
          <p:cNvPicPr preferRelativeResize="0"/>
          <p:nvPr/>
        </p:nvPicPr>
        <p:blipFill>
          <a:blip r:embed="rId7"/>
          <a:srcRect/>
          <a:stretch/>
        </p:blipFill>
        <p:spPr>
          <a:xfrm>
            <a:off x="1725516" y="521259"/>
            <a:ext cx="8740969" cy="5815483"/>
          </a:xfrm>
          <a:prstGeom prst="rect">
            <a:avLst/>
          </a:prstGeom>
          <a:noFill/>
          <a:ln>
            <a:solidFill>
              <a:schemeClr val="accent1"/>
            </a:solidFill>
          </a:ln>
        </p:spPr>
      </p:pic>
    </p:spTree>
    <p:extLst>
      <p:ext uri="{BB962C8B-B14F-4D97-AF65-F5344CB8AC3E}">
        <p14:creationId xmlns:p14="http://schemas.microsoft.com/office/powerpoint/2010/main" val="2883884385"/>
      </p:ext>
    </p:extLst>
  </p:cSld>
  <p:clrMapOvr>
    <a:masterClrMapping/>
  </p:clrMapOvr>
  <mc:AlternateContent xmlns:mc="http://schemas.openxmlformats.org/markup-compatibility/2006" xmlns:p14="http://schemas.microsoft.com/office/powerpoint/2010/main">
    <mc:Choice Requires="p14">
      <p:transition spd="slow" p14:dur="1500">
        <p:newsflash/>
      </p:transition>
    </mc:Choice>
    <mc:Fallback xmlns="">
      <p:transition spd="slow">
        <p:newsfla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72">
                                            <p:txEl>
                                              <p:pRg st="0" end="0"/>
                                            </p:txEl>
                                          </p:spTgt>
                                        </p:tgtEl>
                                      </p:cBhvr>
                                    </p:animEffect>
                                    <p:set>
                                      <p:cBhvr>
                                        <p:cTn id="7" dur="1" fill="hold">
                                          <p:stCondLst>
                                            <p:cond delay="500"/>
                                          </p:stCondLst>
                                        </p:cTn>
                                        <p:tgtEl>
                                          <p:spTgt spid="172">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71"/>
                                        </p:tgtEl>
                                      </p:cBhvr>
                                    </p:animEffect>
                                    <p:set>
                                      <p:cBhvr>
                                        <p:cTn id="10" dur="1" fill="hold">
                                          <p:stCondLst>
                                            <p:cond delay="500"/>
                                          </p:stCondLst>
                                        </p:cTn>
                                        <p:tgtEl>
                                          <p:spTgt spid="171"/>
                                        </p:tgtEl>
                                        <p:attrNameLst>
                                          <p:attrName>style.visibility</p:attrName>
                                        </p:attrNameLst>
                                      </p:cBhvr>
                                      <p:to>
                                        <p:strVal val="hidden"/>
                                      </p:to>
                                    </p:set>
                                  </p:childTnLst>
                                </p:cTn>
                              </p:par>
                            </p:childTnLst>
                          </p:cTn>
                        </p:par>
                        <p:par>
                          <p:cTn id="11" fill="hold">
                            <p:stCondLst>
                              <p:cond delay="501"/>
                            </p:stCondLst>
                            <p:childTnLst>
                              <p:par>
                                <p:cTn id="12" presetID="2" presetClass="entr" presetSubtype="8" fill="hold" nodeType="afterEffect">
                                  <p:stCondLst>
                                    <p:cond delay="0"/>
                                  </p:stCondLst>
                                  <p:childTnLst>
                                    <p:set>
                                      <p:cBhvr>
                                        <p:cTn id="13" dur="1" fill="hold">
                                          <p:stCondLst>
                                            <p:cond delay="0"/>
                                          </p:stCondLst>
                                        </p:cTn>
                                        <p:tgtEl>
                                          <p:spTgt spid="173"/>
                                        </p:tgtEl>
                                        <p:attrNameLst>
                                          <p:attrName>style.visibility</p:attrName>
                                        </p:attrNameLst>
                                      </p:cBhvr>
                                      <p:to>
                                        <p:strVal val="visible"/>
                                      </p:to>
                                    </p:set>
                                    <p:anim calcmode="lin" valueType="num">
                                      <p:cBhvr additive="base">
                                        <p:cTn id="14" dur="3000"/>
                                        <p:tgtEl>
                                          <p:spTgt spid="173"/>
                                        </p:tgtEl>
                                        <p:attrNameLst>
                                          <p:attrName>ppt_x</p:attrName>
                                        </p:attrNameLst>
                                      </p:cBhvr>
                                      <p:tavLst>
                                        <p:tav tm="0">
                                          <p:val>
                                            <p:strVal val="#ppt_x-1"/>
                                          </p:val>
                                        </p:tav>
                                        <p:tav tm="100000">
                                          <p:val>
                                            <p:strVal val="#ppt_x"/>
                                          </p:val>
                                        </p:tav>
                                      </p:tavLst>
                                    </p:anim>
                                  </p:childTnLst>
                                </p:cTn>
                              </p:par>
                            </p:childTnLst>
                          </p:cTn>
                        </p:par>
                        <p:par>
                          <p:cTn id="15" fill="hold">
                            <p:stCondLst>
                              <p:cond delay="3501"/>
                            </p:stCondLst>
                            <p:childTnLst>
                              <p:par>
                                <p:cTn id="16" presetID="2" presetClass="exit" presetSubtype="2" fill="hold" nodeType="afterEffect">
                                  <p:stCondLst>
                                    <p:cond delay="0"/>
                                  </p:stCondLst>
                                  <p:childTnLst>
                                    <p:anim calcmode="lin" valueType="num">
                                      <p:cBhvr additive="base">
                                        <p:cTn id="17" dur="3001"/>
                                        <p:tgtEl>
                                          <p:spTgt spid="173"/>
                                        </p:tgtEl>
                                        <p:attrNameLst>
                                          <p:attrName>ppt_x</p:attrName>
                                        </p:attrNameLst>
                                      </p:cBhvr>
                                      <p:tavLst>
                                        <p:tav tm="0">
                                          <p:val>
                                            <p:strVal val="#ppt_x"/>
                                          </p:val>
                                        </p:tav>
                                        <p:tav tm="100000">
                                          <p:val>
                                            <p:strVal val="#ppt_x+1"/>
                                          </p:val>
                                        </p:tav>
                                      </p:tavLst>
                                    </p:anim>
                                    <p:set>
                                      <p:cBhvr>
                                        <p:cTn id="18" dur="1" fill="hold">
                                          <p:stCondLst>
                                            <p:cond delay="3001"/>
                                          </p:stCondLst>
                                        </p:cTn>
                                        <p:tgtEl>
                                          <p:spTgt spid="173"/>
                                        </p:tgtEl>
                                        <p:attrNameLst>
                                          <p:attrName>style.visibility</p:attrName>
                                        </p:attrNameLst>
                                      </p:cBhvr>
                                      <p:to>
                                        <p:strVal val="hidden"/>
                                      </p:to>
                                    </p:set>
                                  </p:childTnLst>
                                </p:cTn>
                              </p:par>
                            </p:childTnLst>
                          </p:cTn>
                        </p:par>
                        <p:par>
                          <p:cTn id="19" fill="hold">
                            <p:stCondLst>
                              <p:cond delay="6503"/>
                            </p:stCondLst>
                            <p:childTnLst>
                              <p:par>
                                <p:cTn id="20" presetID="2" presetClass="entr" presetSubtype="1" fill="hold" nodeType="afterEffect">
                                  <p:stCondLst>
                                    <p:cond delay="0"/>
                                  </p:stCondLst>
                                  <p:childTnLst>
                                    <p:set>
                                      <p:cBhvr>
                                        <p:cTn id="21" dur="1" fill="hold">
                                          <p:stCondLst>
                                            <p:cond delay="0"/>
                                          </p:stCondLst>
                                        </p:cTn>
                                        <p:tgtEl>
                                          <p:spTgt spid="174"/>
                                        </p:tgtEl>
                                        <p:attrNameLst>
                                          <p:attrName>style.visibility</p:attrName>
                                        </p:attrNameLst>
                                      </p:cBhvr>
                                      <p:to>
                                        <p:strVal val="visible"/>
                                      </p:to>
                                    </p:set>
                                    <p:anim calcmode="lin" valueType="num">
                                      <p:cBhvr additive="base">
                                        <p:cTn id="22" dur="3000"/>
                                        <p:tgtEl>
                                          <p:spTgt spid="174"/>
                                        </p:tgtEl>
                                        <p:attrNameLst>
                                          <p:attrName>ppt_y</p:attrName>
                                        </p:attrNameLst>
                                      </p:cBhvr>
                                      <p:tavLst>
                                        <p:tav tm="0">
                                          <p:val>
                                            <p:strVal val="#ppt_y-1"/>
                                          </p:val>
                                        </p:tav>
                                        <p:tav tm="100000">
                                          <p:val>
                                            <p:strVal val="#ppt_y"/>
                                          </p:val>
                                        </p:tav>
                                      </p:tavLst>
                                    </p:anim>
                                  </p:childTnLst>
                                </p:cTn>
                              </p:par>
                            </p:childTnLst>
                          </p:cTn>
                        </p:par>
                        <p:par>
                          <p:cTn id="23" fill="hold">
                            <p:stCondLst>
                              <p:cond delay="9503"/>
                            </p:stCondLst>
                            <p:childTnLst>
                              <p:par>
                                <p:cTn id="24" presetID="2" presetClass="exit" presetSubtype="4" fill="hold" nodeType="afterEffect">
                                  <p:stCondLst>
                                    <p:cond delay="0"/>
                                  </p:stCondLst>
                                  <p:childTnLst>
                                    <p:anim calcmode="lin" valueType="num">
                                      <p:cBhvr additive="base">
                                        <p:cTn id="25" dur="3001"/>
                                        <p:tgtEl>
                                          <p:spTgt spid="174"/>
                                        </p:tgtEl>
                                        <p:attrNameLst>
                                          <p:attrName>ppt_y</p:attrName>
                                        </p:attrNameLst>
                                      </p:cBhvr>
                                      <p:tavLst>
                                        <p:tav tm="0">
                                          <p:val>
                                            <p:strVal val="#ppt_y"/>
                                          </p:val>
                                        </p:tav>
                                        <p:tav tm="100000">
                                          <p:val>
                                            <p:strVal val="#ppt_y+1"/>
                                          </p:val>
                                        </p:tav>
                                      </p:tavLst>
                                    </p:anim>
                                    <p:set>
                                      <p:cBhvr>
                                        <p:cTn id="26" dur="1" fill="hold">
                                          <p:stCondLst>
                                            <p:cond delay="3001"/>
                                          </p:stCondLst>
                                        </p:cTn>
                                        <p:tgtEl>
                                          <p:spTgt spid="174"/>
                                        </p:tgtEl>
                                        <p:attrNameLst>
                                          <p:attrName>style.visibility</p:attrName>
                                        </p:attrNameLst>
                                      </p:cBhvr>
                                      <p:to>
                                        <p:strVal val="hidden"/>
                                      </p:to>
                                    </p:set>
                                  </p:childTnLst>
                                </p:cTn>
                              </p:par>
                            </p:childTnLst>
                          </p:cTn>
                        </p:par>
                        <p:par>
                          <p:cTn id="27" fill="hold">
                            <p:stCondLst>
                              <p:cond delay="12505"/>
                            </p:stCondLst>
                            <p:childTnLst>
                              <p:par>
                                <p:cTn id="28" presetID="2" presetClass="entr" presetSubtype="2" fill="hold" nodeType="afterEffect">
                                  <p:stCondLst>
                                    <p:cond delay="0"/>
                                  </p:stCondLst>
                                  <p:childTnLst>
                                    <p:set>
                                      <p:cBhvr>
                                        <p:cTn id="29" dur="1" fill="hold">
                                          <p:stCondLst>
                                            <p:cond delay="0"/>
                                          </p:stCondLst>
                                        </p:cTn>
                                        <p:tgtEl>
                                          <p:spTgt spid="175"/>
                                        </p:tgtEl>
                                        <p:attrNameLst>
                                          <p:attrName>style.visibility</p:attrName>
                                        </p:attrNameLst>
                                      </p:cBhvr>
                                      <p:to>
                                        <p:strVal val="visible"/>
                                      </p:to>
                                    </p:set>
                                    <p:anim calcmode="lin" valueType="num">
                                      <p:cBhvr additive="base">
                                        <p:cTn id="30" dur="3000"/>
                                        <p:tgtEl>
                                          <p:spTgt spid="175"/>
                                        </p:tgtEl>
                                        <p:attrNameLst>
                                          <p:attrName>ppt_x</p:attrName>
                                        </p:attrNameLst>
                                      </p:cBhvr>
                                      <p:tavLst>
                                        <p:tav tm="0">
                                          <p:val>
                                            <p:strVal val="#ppt_x+1"/>
                                          </p:val>
                                        </p:tav>
                                        <p:tav tm="100000">
                                          <p:val>
                                            <p:strVal val="#ppt_x"/>
                                          </p:val>
                                        </p:tav>
                                      </p:tavLst>
                                    </p:anim>
                                  </p:childTnLst>
                                </p:cTn>
                              </p:par>
                            </p:childTnLst>
                          </p:cTn>
                        </p:par>
                        <p:par>
                          <p:cTn id="31" fill="hold">
                            <p:stCondLst>
                              <p:cond delay="15505"/>
                            </p:stCondLst>
                            <p:childTnLst>
                              <p:par>
                                <p:cTn id="32" presetID="2" presetClass="exit" presetSubtype="8" fill="hold" nodeType="afterEffect">
                                  <p:stCondLst>
                                    <p:cond delay="0"/>
                                  </p:stCondLst>
                                  <p:childTnLst>
                                    <p:anim calcmode="lin" valueType="num">
                                      <p:cBhvr additive="base">
                                        <p:cTn id="33" dur="3000"/>
                                        <p:tgtEl>
                                          <p:spTgt spid="175"/>
                                        </p:tgtEl>
                                        <p:attrNameLst>
                                          <p:attrName>ppt_x</p:attrName>
                                        </p:attrNameLst>
                                      </p:cBhvr>
                                      <p:tavLst>
                                        <p:tav tm="0">
                                          <p:val>
                                            <p:strVal val="#ppt_x"/>
                                          </p:val>
                                        </p:tav>
                                        <p:tav tm="100000">
                                          <p:val>
                                            <p:strVal val="#ppt_x-1"/>
                                          </p:val>
                                        </p:tav>
                                      </p:tavLst>
                                    </p:anim>
                                    <p:set>
                                      <p:cBhvr>
                                        <p:cTn id="34" dur="1" fill="hold">
                                          <p:stCondLst>
                                            <p:cond delay="3000"/>
                                          </p:stCondLst>
                                        </p:cTn>
                                        <p:tgtEl>
                                          <p:spTgt spid="175"/>
                                        </p:tgtEl>
                                        <p:attrNameLst>
                                          <p:attrName>style.visibility</p:attrName>
                                        </p:attrNameLst>
                                      </p:cBhvr>
                                      <p:to>
                                        <p:strVal val="hidden"/>
                                      </p:to>
                                    </p:set>
                                  </p:childTnLst>
                                </p:cTn>
                              </p:par>
                            </p:childTnLst>
                          </p:cTn>
                        </p:par>
                        <p:par>
                          <p:cTn id="35" fill="hold">
                            <p:stCondLst>
                              <p:cond delay="18506"/>
                            </p:stCondLst>
                            <p:childTnLst>
                              <p:par>
                                <p:cTn id="36" presetID="2" presetClass="entr" presetSubtype="4" fill="hold" nodeType="afterEffect">
                                  <p:stCondLst>
                                    <p:cond delay="0"/>
                                  </p:stCondLst>
                                  <p:childTnLst>
                                    <p:set>
                                      <p:cBhvr>
                                        <p:cTn id="37" dur="1" fill="hold">
                                          <p:stCondLst>
                                            <p:cond delay="0"/>
                                          </p:stCondLst>
                                        </p:cTn>
                                        <p:tgtEl>
                                          <p:spTgt spid="176"/>
                                        </p:tgtEl>
                                        <p:attrNameLst>
                                          <p:attrName>style.visibility</p:attrName>
                                        </p:attrNameLst>
                                      </p:cBhvr>
                                      <p:to>
                                        <p:strVal val="visible"/>
                                      </p:to>
                                    </p:set>
                                    <p:anim calcmode="lin" valueType="num">
                                      <p:cBhvr additive="base">
                                        <p:cTn id="38" dur="3000"/>
                                        <p:tgtEl>
                                          <p:spTgt spid="176"/>
                                        </p:tgtEl>
                                        <p:attrNameLst>
                                          <p:attrName>ppt_y</p:attrName>
                                        </p:attrNameLst>
                                      </p:cBhvr>
                                      <p:tavLst>
                                        <p:tav tm="0">
                                          <p:val>
                                            <p:strVal val="#ppt_y+1"/>
                                          </p:val>
                                        </p:tav>
                                        <p:tav tm="100000">
                                          <p:val>
                                            <p:strVal val="#ppt_y"/>
                                          </p:val>
                                        </p:tav>
                                      </p:tavLst>
                                    </p:anim>
                                  </p:childTnLst>
                                </p:cTn>
                              </p:par>
                            </p:childTnLst>
                          </p:cTn>
                        </p:par>
                        <p:par>
                          <p:cTn id="39" fill="hold">
                            <p:stCondLst>
                              <p:cond delay="21506"/>
                            </p:stCondLst>
                            <p:childTnLst>
                              <p:par>
                                <p:cTn id="40" presetID="2" presetClass="exit" presetSubtype="1" fill="hold" nodeType="afterEffect">
                                  <p:stCondLst>
                                    <p:cond delay="0"/>
                                  </p:stCondLst>
                                  <p:childTnLst>
                                    <p:anim calcmode="lin" valueType="num">
                                      <p:cBhvr additive="base">
                                        <p:cTn id="41" dur="3001"/>
                                        <p:tgtEl>
                                          <p:spTgt spid="176"/>
                                        </p:tgtEl>
                                        <p:attrNameLst>
                                          <p:attrName>ppt_y</p:attrName>
                                        </p:attrNameLst>
                                      </p:cBhvr>
                                      <p:tavLst>
                                        <p:tav tm="0">
                                          <p:val>
                                            <p:strVal val="#ppt_y"/>
                                          </p:val>
                                        </p:tav>
                                        <p:tav tm="100000">
                                          <p:val>
                                            <p:strVal val="#ppt_y-1"/>
                                          </p:val>
                                        </p:tav>
                                      </p:tavLst>
                                    </p:anim>
                                    <p:set>
                                      <p:cBhvr>
                                        <p:cTn id="42" dur="1" fill="hold">
                                          <p:stCondLst>
                                            <p:cond delay="3001"/>
                                          </p:stCondLst>
                                        </p:cTn>
                                        <p:tgtEl>
                                          <p:spTgt spid="176"/>
                                        </p:tgtEl>
                                        <p:attrNameLst>
                                          <p:attrName>style.visibility</p:attrName>
                                        </p:attrNameLst>
                                      </p:cBhvr>
                                      <p:to>
                                        <p:strVal val="hidden"/>
                                      </p:to>
                                    </p:set>
                                  </p:childTnLst>
                                </p:cTn>
                              </p:par>
                            </p:childTnLst>
                          </p:cTn>
                        </p:par>
                        <p:par>
                          <p:cTn id="43" fill="hold">
                            <p:stCondLst>
                              <p:cond delay="24508"/>
                            </p:stCondLst>
                            <p:childTnLst>
                              <p:par>
                                <p:cTn id="44" presetID="2" presetClass="entr" presetSubtype="8" fill="hold" nodeType="afterEffect">
                                  <p:stCondLst>
                                    <p:cond delay="0"/>
                                  </p:stCondLst>
                                  <p:childTnLst>
                                    <p:set>
                                      <p:cBhvr>
                                        <p:cTn id="45" dur="1" fill="hold">
                                          <p:stCondLst>
                                            <p:cond delay="0"/>
                                          </p:stCondLst>
                                        </p:cTn>
                                        <p:tgtEl>
                                          <p:spTgt spid="177"/>
                                        </p:tgtEl>
                                        <p:attrNameLst>
                                          <p:attrName>style.visibility</p:attrName>
                                        </p:attrNameLst>
                                      </p:cBhvr>
                                      <p:to>
                                        <p:strVal val="visible"/>
                                      </p:to>
                                    </p:set>
                                    <p:anim calcmode="lin" valueType="num">
                                      <p:cBhvr additive="base">
                                        <p:cTn id="46" dur="3000"/>
                                        <p:tgtEl>
                                          <p:spTgt spid="177"/>
                                        </p:tgtEl>
                                        <p:attrNameLst>
                                          <p:attrName>ppt_x</p:attrName>
                                        </p:attrNameLst>
                                      </p:cBhvr>
                                      <p:tavLst>
                                        <p:tav tm="0">
                                          <p:val>
                                            <p:strVal val="#ppt_x-1"/>
                                          </p:val>
                                        </p:tav>
                                        <p:tav tm="100000">
                                          <p:val>
                                            <p:strVal val="#ppt_x"/>
                                          </p:val>
                                        </p:tav>
                                      </p:tavLst>
                                    </p:anim>
                                  </p:childTnLst>
                                </p:cTn>
                              </p:par>
                            </p:childTnLst>
                          </p:cTn>
                        </p:par>
                        <p:par>
                          <p:cTn id="47" fill="hold">
                            <p:stCondLst>
                              <p:cond delay="27508"/>
                            </p:stCondLst>
                            <p:childTnLst>
                              <p:par>
                                <p:cTn id="48" presetID="2" presetClass="exit" presetSubtype="2" fill="hold" nodeType="afterEffect">
                                  <p:stCondLst>
                                    <p:cond delay="0"/>
                                  </p:stCondLst>
                                  <p:childTnLst>
                                    <p:anim calcmode="lin" valueType="num">
                                      <p:cBhvr additive="base">
                                        <p:cTn id="49" dur="3001"/>
                                        <p:tgtEl>
                                          <p:spTgt spid="177"/>
                                        </p:tgtEl>
                                        <p:attrNameLst>
                                          <p:attrName>ppt_x</p:attrName>
                                        </p:attrNameLst>
                                      </p:cBhvr>
                                      <p:tavLst>
                                        <p:tav tm="0">
                                          <p:val>
                                            <p:strVal val="#ppt_x"/>
                                          </p:val>
                                        </p:tav>
                                        <p:tav tm="100000">
                                          <p:val>
                                            <p:strVal val="#ppt_x+1"/>
                                          </p:val>
                                        </p:tav>
                                      </p:tavLst>
                                    </p:anim>
                                    <p:set>
                                      <p:cBhvr>
                                        <p:cTn id="50" dur="1" fill="hold">
                                          <p:stCondLst>
                                            <p:cond delay="3001"/>
                                          </p:stCondLst>
                                        </p:cTn>
                                        <p:tgtEl>
                                          <p:spTgt spid="177"/>
                                        </p:tgtEl>
                                        <p:attrNameLst>
                                          <p:attrName>style.visibility</p:attrName>
                                        </p:attrNameLst>
                                      </p:cBhvr>
                                      <p:to>
                                        <p:strVal val="hidden"/>
                                      </p:to>
                                    </p:set>
                                  </p:childTnLst>
                                </p:cTn>
                              </p:par>
                            </p:childTnLst>
                          </p:cTn>
                        </p:par>
                        <p:par>
                          <p:cTn id="51" fill="hold">
                            <p:stCondLst>
                              <p:cond delay="30510"/>
                            </p:stCondLst>
                            <p:childTnLst>
                              <p:par>
                                <p:cTn id="52" presetID="10" presetClass="entr" presetSubtype="0" fill="hold" nodeType="afterEffect">
                                  <p:stCondLst>
                                    <p:cond delay="0"/>
                                  </p:stCondLst>
                                  <p:childTnLst>
                                    <p:set>
                                      <p:cBhvr>
                                        <p:cTn id="53" dur="1" fill="hold">
                                          <p:stCondLst>
                                            <p:cond delay="0"/>
                                          </p:stCondLst>
                                        </p:cTn>
                                        <p:tgtEl>
                                          <p:spTgt spid="171"/>
                                        </p:tgtEl>
                                        <p:attrNameLst>
                                          <p:attrName>style.visibility</p:attrName>
                                        </p:attrNameLst>
                                      </p:cBhvr>
                                      <p:to>
                                        <p:strVal val="visible"/>
                                      </p:to>
                                    </p:set>
                                    <p:animEffect transition="in" filter="fade">
                                      <p:cBhvr>
                                        <p:cTn id="54" dur="500"/>
                                        <p:tgtEl>
                                          <p:spTgt spid="171"/>
                                        </p:tgtEl>
                                      </p:cBhvr>
                                    </p:animEffect>
                                  </p:childTnLst>
                                </p:cTn>
                              </p:par>
                              <p:par>
                                <p:cTn id="55" presetID="10" presetClass="entr" presetSubtype="0" fill="hold" nodeType="withEffect">
                                  <p:stCondLst>
                                    <p:cond delay="0"/>
                                  </p:stCondLst>
                                  <p:childTnLst>
                                    <p:set>
                                      <p:cBhvr>
                                        <p:cTn id="56" dur="1" fill="hold">
                                          <p:stCondLst>
                                            <p:cond delay="0"/>
                                          </p:stCondLst>
                                        </p:cTn>
                                        <p:tgtEl>
                                          <p:spTgt spid="172">
                                            <p:txEl>
                                              <p:pRg st="0" end="0"/>
                                            </p:txEl>
                                          </p:spTgt>
                                        </p:tgtEl>
                                        <p:attrNameLst>
                                          <p:attrName>style.visibility</p:attrName>
                                        </p:attrNameLst>
                                      </p:cBhvr>
                                      <p:to>
                                        <p:strVal val="visible"/>
                                      </p:to>
                                    </p:set>
                                    <p:animEffect transition="in" filter="fade">
                                      <p:cBhvr>
                                        <p:cTn id="57" dur="500"/>
                                        <p:tgtEl>
                                          <p:spTgt spid="1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72"/>
          <p:cNvSpPr txBox="1"/>
          <p:nvPr/>
        </p:nvSpPr>
        <p:spPr>
          <a:xfrm>
            <a:off x="1802750" y="3891406"/>
            <a:ext cx="8586498" cy="838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br>
              <a:rPr lang="en-US" sz="1000" b="1" i="0" u="none" strike="noStrike" cap="none">
                <a:solidFill>
                  <a:schemeClr val="dk1"/>
                </a:solidFill>
                <a:latin typeface="Candara"/>
                <a:ea typeface="Candara"/>
                <a:cs typeface="Candara"/>
                <a:sym typeface="Candara"/>
              </a:rPr>
            </a:br>
            <a:br>
              <a:rPr lang="en-US" sz="4400" b="1" i="0" u="none" strike="noStrike" cap="none">
                <a:solidFill>
                  <a:schemeClr val="dk1"/>
                </a:solidFill>
                <a:latin typeface="Candara"/>
                <a:ea typeface="Candara"/>
                <a:cs typeface="Candara"/>
                <a:sym typeface="Candara"/>
              </a:rPr>
            </a:br>
            <a:endParaRPr sz="8000" b="1" i="0" u="none" strike="noStrike" cap="none">
              <a:solidFill>
                <a:schemeClr val="dk1"/>
              </a:solidFill>
              <a:latin typeface="Candara"/>
              <a:ea typeface="Candara"/>
              <a:cs typeface="Candara"/>
              <a:sym typeface="Candara"/>
            </a:endParaRPr>
          </a:p>
          <a:p>
            <a:pPr marL="0" marR="0" lvl="0" indent="0" algn="ctr" rtl="0">
              <a:lnSpc>
                <a:spcPct val="100000"/>
              </a:lnSpc>
              <a:spcBef>
                <a:spcPts val="0"/>
              </a:spcBef>
              <a:spcAft>
                <a:spcPts val="0"/>
              </a:spcAft>
              <a:buClr>
                <a:srgbClr val="000000"/>
              </a:buClr>
              <a:buSzPts val="8000"/>
              <a:buFont typeface="Arial"/>
              <a:buNone/>
            </a:pPr>
            <a:br>
              <a:rPr lang="en-US" sz="8000" b="1" i="0" u="none" strike="noStrike" cap="none">
                <a:solidFill>
                  <a:schemeClr val="dk1"/>
                </a:solidFill>
                <a:latin typeface="Candara"/>
                <a:ea typeface="Candara"/>
                <a:cs typeface="Candara"/>
                <a:sym typeface="Candara"/>
              </a:rPr>
            </a:br>
            <a:endParaRPr sz="8000" b="1" i="0" u="none" strike="noStrike" cap="none">
              <a:solidFill>
                <a:srgbClr val="FF0000"/>
              </a:solidFill>
              <a:latin typeface="Candara"/>
              <a:ea typeface="Candara"/>
              <a:cs typeface="Candara"/>
              <a:sym typeface="Candara"/>
            </a:endParaRPr>
          </a:p>
        </p:txBody>
      </p:sp>
      <p:sp>
        <p:nvSpPr>
          <p:cNvPr id="184" name="Google Shape;184;p72"/>
          <p:cNvSpPr txBox="1"/>
          <p:nvPr/>
        </p:nvSpPr>
        <p:spPr>
          <a:xfrm>
            <a:off x="1647947" y="1929"/>
            <a:ext cx="8896109"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rgbClr val="0070C0"/>
                </a:solidFill>
                <a:latin typeface="Candara"/>
                <a:ea typeface="Candara"/>
                <a:cs typeface="Candara"/>
                <a:sym typeface="Candara"/>
              </a:rPr>
              <a:t>ANSWER # 16</a:t>
            </a:r>
            <a:endParaRPr sz="3200" b="1" i="0" u="none" strike="noStrike" cap="none" dirty="0">
              <a:solidFill>
                <a:schemeClr val="dk1"/>
              </a:solidFill>
              <a:latin typeface="Candara"/>
              <a:ea typeface="Candara"/>
              <a:cs typeface="Candara"/>
              <a:sym typeface="Candara"/>
            </a:endParaRPr>
          </a:p>
        </p:txBody>
      </p:sp>
      <p:pic>
        <p:nvPicPr>
          <p:cNvPr id="187" name="Google Shape;187;p72"/>
          <p:cNvPicPr preferRelativeResize="0"/>
          <p:nvPr/>
        </p:nvPicPr>
        <p:blipFill>
          <a:blip r:embed="rId3"/>
          <a:srcRect/>
          <a:stretch/>
        </p:blipFill>
        <p:spPr>
          <a:xfrm>
            <a:off x="4220066" y="1555424"/>
            <a:ext cx="3751868" cy="4892510"/>
          </a:xfrm>
          <a:prstGeom prst="rect">
            <a:avLst/>
          </a:prstGeom>
          <a:noFill/>
          <a:ln w="9525" cap="flat" cmpd="sng">
            <a:solidFill>
              <a:schemeClr val="accent1"/>
            </a:solidFill>
            <a:prstDash val="solid"/>
            <a:round/>
            <a:headEnd type="none" w="sm" len="sm"/>
            <a:tailEnd type="none" w="sm" len="sm"/>
          </a:ln>
        </p:spPr>
      </p:pic>
      <p:sp>
        <p:nvSpPr>
          <p:cNvPr id="5" name="Google Shape;193;p73">
            <a:extLst>
              <a:ext uri="{FF2B5EF4-FFF2-40B4-BE49-F238E27FC236}">
                <a16:creationId xmlns:a16="http://schemas.microsoft.com/office/drawing/2014/main" id="{C36EB737-E912-40EC-8019-46517C0C81B3}"/>
              </a:ext>
            </a:extLst>
          </p:cNvPr>
          <p:cNvSpPr txBox="1"/>
          <p:nvPr/>
        </p:nvSpPr>
        <p:spPr>
          <a:xfrm>
            <a:off x="152042" y="768428"/>
            <a:ext cx="11715184"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600"/>
              <a:buFont typeface="Arial"/>
              <a:buNone/>
            </a:pPr>
            <a:r>
              <a:rPr lang="en-US" sz="6000" b="1" dirty="0">
                <a:solidFill>
                  <a:srgbClr val="0070C0"/>
                </a:solidFill>
                <a:latin typeface="Candara"/>
                <a:ea typeface="Candara"/>
                <a:cs typeface="Candara"/>
                <a:sym typeface="Candara"/>
              </a:rPr>
              <a:t>THEY ALL APPEARED IN…</a:t>
            </a:r>
          </a:p>
        </p:txBody>
      </p:sp>
    </p:spTree>
    <p:extLst>
      <p:ext uri="{BB962C8B-B14F-4D97-AF65-F5344CB8AC3E}">
        <p14:creationId xmlns:p14="http://schemas.microsoft.com/office/powerpoint/2010/main" val="58586824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additive="base">
                                        <p:cTn id="7" dur="500"/>
                                        <p:tgtEl>
                                          <p:spTgt spid="1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3" name="Google Shape;193;p73"/>
          <p:cNvSpPr txBox="1"/>
          <p:nvPr/>
        </p:nvSpPr>
        <p:spPr>
          <a:xfrm>
            <a:off x="199176" y="538484"/>
            <a:ext cx="11715184"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600"/>
              <a:buFont typeface="Arial"/>
              <a:buNone/>
            </a:pPr>
            <a:r>
              <a:rPr lang="en-US" sz="6000" b="1" dirty="0">
                <a:solidFill>
                  <a:srgbClr val="0070C0"/>
                </a:solidFill>
                <a:latin typeface="Candara"/>
                <a:ea typeface="Candara"/>
                <a:cs typeface="Candara"/>
                <a:sym typeface="Candara"/>
              </a:rPr>
              <a:t>CHRISTOPHER WALKEN</a:t>
            </a:r>
          </a:p>
        </p:txBody>
      </p:sp>
      <p:pic>
        <p:nvPicPr>
          <p:cNvPr id="194" name="Google Shape;194;p73"/>
          <p:cNvPicPr preferRelativeResize="0"/>
          <p:nvPr/>
        </p:nvPicPr>
        <p:blipFill>
          <a:blip r:embed="rId3"/>
          <a:srcRect/>
          <a:stretch/>
        </p:blipFill>
        <p:spPr>
          <a:xfrm>
            <a:off x="287098" y="1828799"/>
            <a:ext cx="5542201" cy="3655973"/>
          </a:xfrm>
          <a:prstGeom prst="rect">
            <a:avLst/>
          </a:prstGeom>
          <a:noFill/>
          <a:ln w="9525" cap="flat" cmpd="sng">
            <a:solidFill>
              <a:schemeClr val="accent1"/>
            </a:solidFill>
            <a:prstDash val="solid"/>
            <a:round/>
            <a:headEnd type="none" w="sm" len="sm"/>
            <a:tailEnd type="none" w="sm" len="sm"/>
          </a:ln>
        </p:spPr>
      </p:pic>
      <p:pic>
        <p:nvPicPr>
          <p:cNvPr id="4" name="Google Shape;194;p73"/>
          <p:cNvPicPr preferRelativeResize="0"/>
          <p:nvPr/>
        </p:nvPicPr>
        <p:blipFill rotWithShape="1">
          <a:blip r:embed="rId4"/>
          <a:srcRect l="1672" t="3321" r="893" b="4279"/>
          <a:stretch/>
        </p:blipFill>
        <p:spPr>
          <a:xfrm>
            <a:off x="6096000" y="2127738"/>
            <a:ext cx="5723793" cy="3058096"/>
          </a:xfrm>
          <a:prstGeom prst="rect">
            <a:avLst/>
          </a:prstGeom>
          <a:noFill/>
          <a:ln w="9525" cap="flat" cmpd="sng">
            <a:solidFill>
              <a:schemeClr val="accent1"/>
            </a:solidFill>
            <a:prstDash val="solid"/>
            <a:round/>
            <a:headEnd type="none" w="sm" len="sm"/>
            <a:tailEnd type="none" w="sm" len="sm"/>
          </a:ln>
        </p:spPr>
      </p:pic>
    </p:spTree>
    <p:extLst>
      <p:ext uri="{BB962C8B-B14F-4D97-AF65-F5344CB8AC3E}">
        <p14:creationId xmlns:p14="http://schemas.microsoft.com/office/powerpoint/2010/main" val="3742954823"/>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3" name="Google Shape;193;p73"/>
          <p:cNvSpPr txBox="1"/>
          <p:nvPr/>
        </p:nvSpPr>
        <p:spPr>
          <a:xfrm>
            <a:off x="199176" y="538484"/>
            <a:ext cx="11715184"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600"/>
              <a:buFont typeface="Arial"/>
              <a:buNone/>
            </a:pPr>
            <a:r>
              <a:rPr lang="en-US" sz="6000" b="1" dirty="0">
                <a:solidFill>
                  <a:srgbClr val="0070C0"/>
                </a:solidFill>
                <a:latin typeface="Candara"/>
                <a:ea typeface="Candara"/>
                <a:cs typeface="Candara"/>
                <a:sym typeface="Candara"/>
              </a:rPr>
              <a:t>JENNIFER GARNER</a:t>
            </a:r>
          </a:p>
        </p:txBody>
      </p:sp>
      <p:pic>
        <p:nvPicPr>
          <p:cNvPr id="194" name="Google Shape;194;p73"/>
          <p:cNvPicPr preferRelativeResize="0"/>
          <p:nvPr/>
        </p:nvPicPr>
        <p:blipFill>
          <a:blip r:embed="rId3"/>
          <a:srcRect/>
          <a:stretch/>
        </p:blipFill>
        <p:spPr>
          <a:xfrm>
            <a:off x="199176" y="1467691"/>
            <a:ext cx="5634110" cy="3792575"/>
          </a:xfrm>
          <a:prstGeom prst="rect">
            <a:avLst/>
          </a:prstGeom>
          <a:noFill/>
          <a:ln w="9525" cap="flat" cmpd="sng">
            <a:solidFill>
              <a:schemeClr val="accent1"/>
            </a:solidFill>
            <a:prstDash val="solid"/>
            <a:round/>
            <a:headEnd type="none" w="sm" len="sm"/>
            <a:tailEnd type="none" w="sm" len="sm"/>
          </a:ln>
        </p:spPr>
      </p:pic>
      <p:pic>
        <p:nvPicPr>
          <p:cNvPr id="4" name="Google Shape;194;p73"/>
          <p:cNvPicPr preferRelativeResize="0"/>
          <p:nvPr/>
        </p:nvPicPr>
        <p:blipFill>
          <a:blip r:embed="rId4"/>
          <a:srcRect/>
          <a:stretch/>
        </p:blipFill>
        <p:spPr>
          <a:xfrm>
            <a:off x="5931333" y="1679330"/>
            <a:ext cx="5983027" cy="3369299"/>
          </a:xfrm>
          <a:prstGeom prst="rect">
            <a:avLst/>
          </a:prstGeom>
          <a:noFill/>
          <a:ln w="9525" cap="flat" cmpd="sng">
            <a:solidFill>
              <a:schemeClr val="accent1"/>
            </a:solidFill>
            <a:prstDash val="solid"/>
            <a:round/>
            <a:headEnd type="none" w="sm" len="sm"/>
            <a:tailEnd type="none" w="sm" len="sm"/>
          </a:ln>
        </p:spPr>
      </p:pic>
    </p:spTree>
    <p:extLst>
      <p:ext uri="{BB962C8B-B14F-4D97-AF65-F5344CB8AC3E}">
        <p14:creationId xmlns:p14="http://schemas.microsoft.com/office/powerpoint/2010/main" val="4019619190"/>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76"/>
          <p:cNvSpPr txBox="1"/>
          <p:nvPr/>
        </p:nvSpPr>
        <p:spPr>
          <a:xfrm>
            <a:off x="0" y="-165172"/>
            <a:ext cx="12191999"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600"/>
              <a:buFont typeface="Arial"/>
              <a:buNone/>
            </a:pPr>
            <a:br>
              <a:rPr lang="en-US" sz="9600" b="1" i="0" u="none" strike="noStrike" cap="none" dirty="0">
                <a:solidFill>
                  <a:srgbClr val="385623"/>
                </a:solidFill>
                <a:latin typeface="Candara"/>
                <a:ea typeface="Candara"/>
                <a:cs typeface="Candara"/>
                <a:sym typeface="Candara"/>
              </a:rPr>
            </a:br>
            <a:r>
              <a:rPr lang="en-US" sz="6600" b="1" dirty="0">
                <a:solidFill>
                  <a:srgbClr val="0070C0"/>
                </a:solidFill>
                <a:latin typeface="Candara"/>
                <a:ea typeface="Candara"/>
                <a:cs typeface="Candara"/>
                <a:sym typeface="Candara"/>
              </a:rPr>
              <a:t>ELIZABETH BANKS</a:t>
            </a:r>
          </a:p>
        </p:txBody>
      </p:sp>
      <p:pic>
        <p:nvPicPr>
          <p:cNvPr id="209" name="Google Shape;209;p76"/>
          <p:cNvPicPr preferRelativeResize="0"/>
          <p:nvPr/>
        </p:nvPicPr>
        <p:blipFill>
          <a:blip r:embed="rId3"/>
          <a:srcRect/>
          <a:stretch/>
        </p:blipFill>
        <p:spPr>
          <a:xfrm>
            <a:off x="313592" y="1523907"/>
            <a:ext cx="6157545" cy="4226262"/>
          </a:xfrm>
          <a:prstGeom prst="rect">
            <a:avLst/>
          </a:prstGeom>
          <a:noFill/>
          <a:ln w="9525" cap="flat" cmpd="sng">
            <a:solidFill>
              <a:schemeClr val="accent1"/>
            </a:solidFill>
            <a:prstDash val="solid"/>
            <a:round/>
            <a:headEnd type="none" w="sm" len="sm"/>
            <a:tailEnd type="none" w="sm" len="sm"/>
          </a:ln>
        </p:spPr>
      </p:pic>
      <p:pic>
        <p:nvPicPr>
          <p:cNvPr id="4" name="Google Shape;209;p76"/>
          <p:cNvPicPr preferRelativeResize="0"/>
          <p:nvPr/>
        </p:nvPicPr>
        <p:blipFill rotWithShape="1">
          <a:blip r:embed="rId4"/>
          <a:srcRect t="12288" b="13058"/>
          <a:stretch/>
        </p:blipFill>
        <p:spPr>
          <a:xfrm>
            <a:off x="6806488" y="2114549"/>
            <a:ext cx="5010373" cy="2945423"/>
          </a:xfrm>
          <a:prstGeom prst="rect">
            <a:avLst/>
          </a:prstGeom>
          <a:noFill/>
          <a:ln w="9525" cap="flat" cmpd="sng">
            <a:solidFill>
              <a:schemeClr val="accent1"/>
            </a:solidFill>
            <a:prstDash val="solid"/>
            <a:round/>
            <a:headEnd type="none" w="sm" len="sm"/>
            <a:tailEnd type="none" w="sm" len="sm"/>
          </a:ln>
        </p:spPr>
      </p:pic>
    </p:spTree>
    <p:extLst>
      <p:ext uri="{BB962C8B-B14F-4D97-AF65-F5344CB8AC3E}">
        <p14:creationId xmlns:p14="http://schemas.microsoft.com/office/powerpoint/2010/main" val="1575958837"/>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200" name="Google Shape;200;p75"/>
          <p:cNvSpPr txBox="1"/>
          <p:nvPr/>
        </p:nvSpPr>
        <p:spPr>
          <a:xfrm>
            <a:off x="0" y="551758"/>
            <a:ext cx="12192000"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600"/>
              <a:buFont typeface="Arial"/>
              <a:buNone/>
            </a:pPr>
            <a:r>
              <a:rPr lang="en-US" sz="6400" b="1" u="none" strike="noStrike" cap="none" dirty="0">
                <a:solidFill>
                  <a:srgbClr val="0070C0"/>
                </a:solidFill>
                <a:latin typeface="Candara"/>
                <a:ea typeface="Candara"/>
                <a:cs typeface="Candara"/>
                <a:sym typeface="Candara"/>
              </a:rPr>
              <a:t>AMY ADAMS</a:t>
            </a:r>
          </a:p>
        </p:txBody>
      </p:sp>
      <p:pic>
        <p:nvPicPr>
          <p:cNvPr id="201" name="Google Shape;201;p75"/>
          <p:cNvPicPr preferRelativeResize="0"/>
          <p:nvPr/>
        </p:nvPicPr>
        <p:blipFill rotWithShape="1">
          <a:blip r:embed="rId3"/>
          <a:srcRect l="19582" r="17887"/>
          <a:stretch/>
        </p:blipFill>
        <p:spPr>
          <a:xfrm>
            <a:off x="378068" y="1779506"/>
            <a:ext cx="5099540" cy="3961871"/>
          </a:xfrm>
          <a:prstGeom prst="rect">
            <a:avLst/>
          </a:prstGeom>
          <a:noFill/>
          <a:ln w="9525" cap="flat" cmpd="sng">
            <a:solidFill>
              <a:schemeClr val="accent1"/>
            </a:solidFill>
            <a:prstDash val="solid"/>
            <a:round/>
            <a:headEnd type="none" w="sm" len="sm"/>
            <a:tailEnd type="none" w="sm" len="sm"/>
          </a:ln>
        </p:spPr>
      </p:pic>
      <p:pic>
        <p:nvPicPr>
          <p:cNvPr id="4" name="Google Shape;201;p75"/>
          <p:cNvPicPr preferRelativeResize="0"/>
          <p:nvPr/>
        </p:nvPicPr>
        <p:blipFill>
          <a:blip r:embed="rId4"/>
          <a:srcRect/>
          <a:stretch/>
        </p:blipFill>
        <p:spPr>
          <a:xfrm>
            <a:off x="6096000" y="2039815"/>
            <a:ext cx="5569111" cy="3297116"/>
          </a:xfrm>
          <a:prstGeom prst="rect">
            <a:avLst/>
          </a:prstGeom>
          <a:noFill/>
          <a:ln w="9525" cap="flat" cmpd="sng">
            <a:solidFill>
              <a:schemeClr val="accent1"/>
            </a:solidFill>
            <a:prstDash val="solid"/>
            <a:round/>
            <a:headEnd type="none" w="sm" len="sm"/>
            <a:tailEnd type="none" w="sm" len="sm"/>
          </a:ln>
        </p:spPr>
      </p:pic>
    </p:spTree>
    <p:extLst>
      <p:ext uri="{BB962C8B-B14F-4D97-AF65-F5344CB8AC3E}">
        <p14:creationId xmlns:p14="http://schemas.microsoft.com/office/powerpoint/2010/main" val="3230275805"/>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77"/>
          <p:cNvSpPr txBox="1"/>
          <p:nvPr/>
        </p:nvSpPr>
        <p:spPr>
          <a:xfrm>
            <a:off x="158261" y="154379"/>
            <a:ext cx="11878407"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br>
              <a:rPr lang="en-US" sz="4000" b="1" i="0" u="none" strike="noStrike" cap="none" dirty="0">
                <a:solidFill>
                  <a:srgbClr val="385623"/>
                </a:solidFill>
                <a:latin typeface="Calibri"/>
                <a:ea typeface="Calibri"/>
                <a:cs typeface="Calibri"/>
                <a:sym typeface="Calibri"/>
              </a:rPr>
            </a:br>
            <a:r>
              <a:rPr lang="en-US" sz="6000" b="1" i="0" u="none" strike="noStrike" cap="none" dirty="0">
                <a:solidFill>
                  <a:srgbClr val="0070C0"/>
                </a:solidFill>
                <a:latin typeface="Candara"/>
                <a:ea typeface="Calibri"/>
                <a:cs typeface="Calibri"/>
                <a:sym typeface="Candara"/>
              </a:rPr>
              <a:t>MARTIN SHEEN</a:t>
            </a:r>
            <a:endParaRPr lang="en-US" sz="6000" b="1" dirty="0">
              <a:solidFill>
                <a:srgbClr val="0070C0"/>
              </a:solidFill>
              <a:latin typeface="Candara"/>
              <a:ea typeface="Calibri"/>
              <a:cs typeface="Calibri"/>
              <a:sym typeface="Candara"/>
            </a:endParaRPr>
          </a:p>
        </p:txBody>
      </p:sp>
      <p:pic>
        <p:nvPicPr>
          <p:cNvPr id="216" name="Google Shape;216;p77"/>
          <p:cNvPicPr preferRelativeResize="0"/>
          <p:nvPr/>
        </p:nvPicPr>
        <p:blipFill>
          <a:blip r:embed="rId3"/>
          <a:srcRect/>
          <a:stretch/>
        </p:blipFill>
        <p:spPr>
          <a:xfrm>
            <a:off x="250899" y="1635369"/>
            <a:ext cx="6396086" cy="4164568"/>
          </a:xfrm>
          <a:prstGeom prst="rect">
            <a:avLst/>
          </a:prstGeom>
          <a:noFill/>
          <a:ln w="9525" cap="flat" cmpd="sng">
            <a:solidFill>
              <a:schemeClr val="accent1"/>
            </a:solidFill>
            <a:prstDash val="solid"/>
            <a:round/>
            <a:headEnd type="none" w="sm" len="sm"/>
            <a:tailEnd type="none" w="sm" len="sm"/>
          </a:ln>
        </p:spPr>
      </p:pic>
      <p:pic>
        <p:nvPicPr>
          <p:cNvPr id="4" name="Google Shape;216;p77"/>
          <p:cNvPicPr preferRelativeResize="0"/>
          <p:nvPr/>
        </p:nvPicPr>
        <p:blipFill rotWithShape="1">
          <a:blip r:embed="rId4"/>
          <a:srcRect r="12370"/>
          <a:stretch/>
        </p:blipFill>
        <p:spPr>
          <a:xfrm>
            <a:off x="7104184" y="2118359"/>
            <a:ext cx="4712679" cy="3148234"/>
          </a:xfrm>
          <a:prstGeom prst="rect">
            <a:avLst/>
          </a:prstGeom>
          <a:noFill/>
          <a:ln w="9525" cap="flat" cmpd="sng">
            <a:solidFill>
              <a:schemeClr val="accent1"/>
            </a:solidFill>
            <a:prstDash val="solid"/>
            <a:round/>
            <a:headEnd type="none" w="sm" len="sm"/>
            <a:tailEnd type="none" w="sm" len="sm"/>
          </a:ln>
        </p:spPr>
      </p:pic>
    </p:spTree>
    <p:extLst>
      <p:ext uri="{BB962C8B-B14F-4D97-AF65-F5344CB8AC3E}">
        <p14:creationId xmlns:p14="http://schemas.microsoft.com/office/powerpoint/2010/main" val="1705055485"/>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30"/>
        <p:cNvGrpSpPr/>
        <p:nvPr/>
      </p:nvGrpSpPr>
      <p:grpSpPr>
        <a:xfrm>
          <a:off x="0" y="0"/>
          <a:ext cx="0" cy="0"/>
          <a:chOff x="0" y="0"/>
          <a:chExt cx="0" cy="0"/>
        </a:xfrm>
      </p:grpSpPr>
      <p:sp>
        <p:nvSpPr>
          <p:cNvPr id="231" name="Google Shape;231;p20"/>
          <p:cNvSpPr txBox="1">
            <a:spLocks noGrp="1"/>
          </p:cNvSpPr>
          <p:nvPr>
            <p:ph type="title"/>
          </p:nvPr>
        </p:nvSpPr>
        <p:spPr>
          <a:xfrm>
            <a:off x="1" y="591095"/>
            <a:ext cx="12192000" cy="381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ndara"/>
              <a:buNone/>
            </a:pPr>
            <a:br>
              <a:rPr lang="en-US" sz="4000" b="1" dirty="0">
                <a:solidFill>
                  <a:srgbClr val="FF0000"/>
                </a:solidFill>
                <a:latin typeface="Candara"/>
                <a:ea typeface="Candara"/>
                <a:cs typeface="Candara"/>
                <a:sym typeface="Candara"/>
              </a:rPr>
            </a:br>
            <a:br>
              <a:rPr lang="en-US" sz="4000" b="1" dirty="0">
                <a:solidFill>
                  <a:srgbClr val="FF0000"/>
                </a:solidFill>
                <a:latin typeface="Candara"/>
                <a:ea typeface="Candara"/>
                <a:cs typeface="Candara"/>
                <a:sym typeface="Candara"/>
              </a:rPr>
            </a:br>
            <a:r>
              <a:rPr lang="en-US" sz="4000" b="1" dirty="0">
                <a:solidFill>
                  <a:schemeClr val="dk1"/>
                </a:solidFill>
                <a:latin typeface="Candara"/>
                <a:ea typeface="Candara"/>
                <a:cs typeface="Candara"/>
                <a:sym typeface="Candara"/>
              </a:rPr>
              <a:t>QUESTION # 7</a:t>
            </a:r>
            <a:br>
              <a:rPr lang="en-US" sz="4000" b="1" dirty="0">
                <a:solidFill>
                  <a:schemeClr val="dk1"/>
                </a:solidFill>
                <a:latin typeface="Candara"/>
                <a:ea typeface="Candara"/>
                <a:cs typeface="Candara"/>
                <a:sym typeface="Candara"/>
              </a:rPr>
            </a:br>
            <a:r>
              <a:rPr lang="en-US" sz="4000" b="1" dirty="0">
                <a:solidFill>
                  <a:schemeClr val="dk1"/>
                </a:solidFill>
                <a:latin typeface="Candara"/>
                <a:ea typeface="Candara"/>
                <a:cs typeface="Candara"/>
                <a:sym typeface="Candara"/>
              </a:rPr>
              <a:t>SCIENCE</a:t>
            </a:r>
            <a:br>
              <a:rPr lang="en-US" sz="4000" b="1" dirty="0">
                <a:solidFill>
                  <a:schemeClr val="dk1"/>
                </a:solidFill>
                <a:latin typeface="Candara"/>
                <a:ea typeface="Candara"/>
                <a:cs typeface="Candara"/>
                <a:sym typeface="Candara"/>
              </a:rPr>
            </a:br>
            <a:br>
              <a:rPr lang="en-US" sz="4000" b="1" dirty="0">
                <a:solidFill>
                  <a:srgbClr val="FFFF00"/>
                </a:solidFill>
                <a:latin typeface="Candara"/>
                <a:ea typeface="Candara"/>
                <a:cs typeface="Candara"/>
                <a:sym typeface="Candara"/>
              </a:rPr>
            </a:br>
            <a:br>
              <a:rPr lang="en-US" sz="4000" b="1" dirty="0">
                <a:solidFill>
                  <a:schemeClr val="lt1"/>
                </a:solidFill>
                <a:latin typeface="Candara"/>
                <a:ea typeface="Candara"/>
                <a:cs typeface="Candara"/>
                <a:sym typeface="Candara"/>
              </a:rPr>
            </a:br>
            <a:endParaRPr sz="4000" b="1" dirty="0">
              <a:solidFill>
                <a:schemeClr val="lt1"/>
              </a:solidFill>
              <a:latin typeface="Candara"/>
              <a:ea typeface="Candara"/>
              <a:cs typeface="Candara"/>
              <a:sym typeface="Candara"/>
            </a:endParaRPr>
          </a:p>
        </p:txBody>
      </p:sp>
      <p:sp>
        <p:nvSpPr>
          <p:cNvPr id="232" name="Google Shape;232;p20"/>
          <p:cNvSpPr txBox="1">
            <a:spLocks noGrp="1"/>
          </p:cNvSpPr>
          <p:nvPr>
            <p:ph type="body" idx="1"/>
          </p:nvPr>
        </p:nvSpPr>
        <p:spPr>
          <a:xfrm>
            <a:off x="690284" y="972095"/>
            <a:ext cx="10811433" cy="6075469"/>
          </a:xfrm>
          <a:prstGeom prst="rect">
            <a:avLst/>
          </a:prstGeom>
          <a:noFill/>
          <a:ln>
            <a:noFill/>
          </a:ln>
        </p:spPr>
        <p:txBody>
          <a:bodyPr spcFirstLastPara="1" wrap="square" lIns="91425" tIns="45700" rIns="91425" bIns="45700" anchor="t" anchorCtr="0">
            <a:spAutoFit/>
          </a:bodyPr>
          <a:lstStyle/>
          <a:p>
            <a:pPr marL="0" lvl="0" indent="0" algn="ctr" rtl="0">
              <a:lnSpc>
                <a:spcPct val="90000"/>
              </a:lnSpc>
              <a:spcBef>
                <a:spcPts val="0"/>
              </a:spcBef>
              <a:spcAft>
                <a:spcPts val="0"/>
              </a:spcAft>
              <a:buSzPts val="8000"/>
              <a:buNone/>
            </a:pPr>
            <a:r>
              <a:rPr lang="en-US" sz="7200" b="1" dirty="0">
                <a:solidFill>
                  <a:srgbClr val="FF0000"/>
                </a:solidFill>
                <a:latin typeface="Candara"/>
                <a:sym typeface="Candara"/>
              </a:rPr>
              <a:t>THE FIRST MAMMAL TO BE CLONED FROM AN ADULT CELL, “DOLLY” THE SHEEP IS NOW PRESERVED IN A MUSEUM WHICH BRITISH COUNTRY?</a:t>
            </a:r>
            <a:endParaRPr sz="7200"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comb dir="vert"/>
      </p:transition>
    </mc:Choice>
    <mc:Fallback xmlns="">
      <p:transition spd="slow">
        <p:comb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xEl>
                                              <p:pRg st="0" end="0"/>
                                            </p:txEl>
                                          </p:spTgt>
                                        </p:tgtEl>
                                        <p:attrNameLst>
                                          <p:attrName>style.visibility</p:attrName>
                                        </p:attrNameLst>
                                      </p:cBhvr>
                                      <p:to>
                                        <p:strVal val="visible"/>
                                      </p:to>
                                    </p:set>
                                    <p:animEffect transition="in" filter="fade">
                                      <p:cBhvr>
                                        <p:cTn id="7" dur="750"/>
                                        <p:tgtEl>
                                          <p:spTgt spid="2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Shape 237"/>
        <p:cNvGrpSpPr/>
        <p:nvPr/>
      </p:nvGrpSpPr>
      <p:grpSpPr>
        <a:xfrm>
          <a:off x="0" y="0"/>
          <a:ext cx="0" cy="0"/>
          <a:chOff x="0" y="0"/>
          <a:chExt cx="0" cy="0"/>
        </a:xfrm>
      </p:grpSpPr>
      <p:sp>
        <p:nvSpPr>
          <p:cNvPr id="238" name="Google Shape;238;p21"/>
          <p:cNvSpPr txBox="1">
            <a:spLocks noGrp="1"/>
          </p:cNvSpPr>
          <p:nvPr>
            <p:ph type="title"/>
          </p:nvPr>
        </p:nvSpPr>
        <p:spPr>
          <a:xfrm>
            <a:off x="1867472" y="-304800"/>
            <a:ext cx="8457057" cy="990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ndara"/>
              <a:buNone/>
            </a:pPr>
            <a:br>
              <a:rPr lang="en-US" sz="4000" b="1" dirty="0">
                <a:solidFill>
                  <a:srgbClr val="FF0000"/>
                </a:solidFill>
                <a:latin typeface="Candara"/>
                <a:ea typeface="Candara"/>
                <a:cs typeface="Candara"/>
                <a:sym typeface="Candara"/>
              </a:rPr>
            </a:br>
            <a:r>
              <a:rPr lang="en-US" sz="4000" b="1" dirty="0">
                <a:solidFill>
                  <a:srgbClr val="0C0C0C"/>
                </a:solidFill>
                <a:latin typeface="Candara"/>
                <a:ea typeface="Candara"/>
                <a:cs typeface="Candara"/>
                <a:sym typeface="Candara"/>
              </a:rPr>
              <a:t>ANSWER # 7</a:t>
            </a:r>
            <a:endParaRPr dirty="0">
              <a:solidFill>
                <a:srgbClr val="0C0C0C"/>
              </a:solidFill>
            </a:endParaRPr>
          </a:p>
        </p:txBody>
      </p:sp>
      <p:sp>
        <p:nvSpPr>
          <p:cNvPr id="2" name="TextBox 1">
            <a:extLst>
              <a:ext uri="{FF2B5EF4-FFF2-40B4-BE49-F238E27FC236}">
                <a16:creationId xmlns:a16="http://schemas.microsoft.com/office/drawing/2014/main" id="{BA6A59A7-62AB-64B0-1AF2-3909F1FCD0D7}"/>
              </a:ext>
            </a:extLst>
          </p:cNvPr>
          <p:cNvSpPr txBox="1"/>
          <p:nvPr/>
        </p:nvSpPr>
        <p:spPr>
          <a:xfrm>
            <a:off x="174522" y="766031"/>
            <a:ext cx="11842955" cy="923330"/>
          </a:xfrm>
          <a:prstGeom prst="rect">
            <a:avLst/>
          </a:prstGeom>
          <a:noFill/>
        </p:spPr>
        <p:txBody>
          <a:bodyPr wrap="square" rtlCol="0">
            <a:spAutoFit/>
          </a:bodyPr>
          <a:lstStyle/>
          <a:p>
            <a:pPr algn="ctr"/>
            <a:r>
              <a:rPr lang="en-US" sz="5400" b="1" dirty="0">
                <a:solidFill>
                  <a:srgbClr val="FF0000"/>
                </a:solidFill>
                <a:latin typeface="Candara" panose="020E0502030303020204" pitchFamily="34" charset="0"/>
              </a:rPr>
              <a:t>SCOTLAND</a:t>
            </a:r>
          </a:p>
        </p:txBody>
      </p:sp>
      <p:pic>
        <p:nvPicPr>
          <p:cNvPr id="3" name="Picture 2"/>
          <p:cNvPicPr>
            <a:picLocks noChangeAspect="1"/>
          </p:cNvPicPr>
          <p:nvPr/>
        </p:nvPicPr>
        <p:blipFill>
          <a:blip r:embed="rId3"/>
          <a:srcRect/>
          <a:stretch/>
        </p:blipFill>
        <p:spPr>
          <a:xfrm>
            <a:off x="2648673" y="1838190"/>
            <a:ext cx="6894654" cy="4569609"/>
          </a:xfrm>
          <a:prstGeom prst="rect">
            <a:avLst/>
          </a:prstGeom>
          <a:ln>
            <a:solidFill>
              <a:srgbClr val="FF0000"/>
            </a:solidFill>
          </a:ln>
        </p:spPr>
      </p:pic>
    </p:spTree>
  </p:cSld>
  <p:clrMapOvr>
    <a:masterClrMapping/>
  </p:clrMapOvr>
  <mc:AlternateContent xmlns:mc="http://schemas.openxmlformats.org/markup-compatibility/2006" xmlns:p14="http://schemas.microsoft.com/office/powerpoint/2010/main">
    <mc:Choice Requires="p14">
      <p:transition spd="slow">
        <p14:flythrough dir="out"/>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5"/>
        <p:cNvGrpSpPr/>
        <p:nvPr/>
      </p:nvGrpSpPr>
      <p:grpSpPr>
        <a:xfrm>
          <a:off x="0" y="0"/>
          <a:ext cx="0" cy="0"/>
          <a:chOff x="0" y="0"/>
          <a:chExt cx="0" cy="0"/>
        </a:xfrm>
      </p:grpSpPr>
      <p:sp>
        <p:nvSpPr>
          <p:cNvPr id="216" name="Google Shape;216;p69"/>
          <p:cNvSpPr txBox="1">
            <a:spLocks noGrp="1"/>
          </p:cNvSpPr>
          <p:nvPr>
            <p:ph type="title"/>
          </p:nvPr>
        </p:nvSpPr>
        <p:spPr>
          <a:xfrm>
            <a:off x="0" y="814053"/>
            <a:ext cx="12192000" cy="990600"/>
          </a:xfrm>
          <a:prstGeom prst="rect">
            <a:avLst/>
          </a:prstGeom>
          <a:noFill/>
          <a:ln>
            <a:noFill/>
          </a:ln>
        </p:spPr>
        <p:txBody>
          <a:bodyPr spcFirstLastPara="1" wrap="square" lIns="91425" tIns="45700" rIns="91425" bIns="45700" anchor="ctr" anchorCtr="0">
            <a:normAutofit fontScale="90000"/>
          </a:bodyPr>
          <a:lstStyle/>
          <a:p>
            <a:pPr lvl="0" algn="ctr">
              <a:buSzPct val="100000"/>
            </a:pPr>
            <a:br>
              <a:rPr lang="en-US" sz="2800" b="1" dirty="0">
                <a:latin typeface="Candara"/>
                <a:ea typeface="Candara"/>
                <a:cs typeface="Candara"/>
                <a:sym typeface="Candara"/>
              </a:rPr>
            </a:br>
            <a:r>
              <a:rPr lang="en-US" b="1" dirty="0">
                <a:solidFill>
                  <a:srgbClr val="FF0000"/>
                </a:solidFill>
                <a:latin typeface="Candara"/>
                <a:ea typeface="Candara"/>
                <a:cs typeface="Candara"/>
                <a:sym typeface="Candara"/>
              </a:rPr>
              <a:t>QUESTION # 8</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GEOGRAPHY</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2 - PART</a:t>
            </a: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sz="3200" b="1" dirty="0">
                <a:solidFill>
                  <a:srgbClr val="FF0000"/>
                </a:solidFill>
                <a:latin typeface="Candara"/>
                <a:ea typeface="Candara"/>
                <a:cs typeface="Candara"/>
                <a:sym typeface="Candara"/>
              </a:rPr>
            </a:br>
            <a:endParaRPr sz="3200" b="1" dirty="0">
              <a:solidFill>
                <a:srgbClr val="FF0000"/>
              </a:solidFill>
              <a:latin typeface="Candara"/>
              <a:ea typeface="Candara"/>
              <a:cs typeface="Candara"/>
              <a:sym typeface="Candara"/>
            </a:endParaRPr>
          </a:p>
        </p:txBody>
      </p:sp>
      <p:sp>
        <p:nvSpPr>
          <p:cNvPr id="217" name="Google Shape;217;p69"/>
          <p:cNvSpPr txBox="1"/>
          <p:nvPr/>
        </p:nvSpPr>
        <p:spPr>
          <a:xfrm>
            <a:off x="193432" y="1513707"/>
            <a:ext cx="11860822" cy="4967473"/>
          </a:xfrm>
          <a:prstGeom prst="rect">
            <a:avLst/>
          </a:prstGeom>
          <a:noFill/>
          <a:ln>
            <a:noFill/>
          </a:ln>
        </p:spPr>
        <p:txBody>
          <a:bodyPr spcFirstLastPara="1" wrap="square" lIns="91425" tIns="45700" rIns="91425" bIns="45700" anchor="t" anchorCtr="0">
            <a:spAutoFit/>
          </a:bodyPr>
          <a:lstStyle/>
          <a:p>
            <a:pPr lvl="0" algn="ctr">
              <a:lnSpc>
                <a:spcPct val="90000"/>
              </a:lnSpc>
              <a:buSzPts val="8000"/>
            </a:pPr>
            <a:r>
              <a:rPr lang="en-US" sz="8800" b="1" dirty="0">
                <a:solidFill>
                  <a:srgbClr val="FFC000"/>
                </a:solidFill>
                <a:latin typeface="Candara"/>
                <a:sym typeface="Candara"/>
              </a:rPr>
              <a:t>LOCATED IN EASTERN EUROPE, THE KERCH STRAIT CONNECTS WHICH TWO SEAS?</a:t>
            </a:r>
            <a:endParaRPr lang="en-US" sz="8800" dirty="0">
              <a:solidFill>
                <a:srgbClr val="FFC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500"/>
                                        <p:tgtEl>
                                          <p:spTgt spid="21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22"/>
        <p:cNvGrpSpPr/>
        <p:nvPr/>
      </p:nvGrpSpPr>
      <p:grpSpPr>
        <a:xfrm>
          <a:off x="0" y="0"/>
          <a:ext cx="0" cy="0"/>
          <a:chOff x="0" y="0"/>
          <a:chExt cx="0" cy="0"/>
        </a:xfrm>
      </p:grpSpPr>
      <p:sp>
        <p:nvSpPr>
          <p:cNvPr id="223" name="Google Shape;223;p70"/>
          <p:cNvSpPr txBox="1">
            <a:spLocks noGrp="1"/>
          </p:cNvSpPr>
          <p:nvPr>
            <p:ph type="title"/>
          </p:nvPr>
        </p:nvSpPr>
        <p:spPr>
          <a:xfrm>
            <a:off x="4838700" y="0"/>
            <a:ext cx="2514600" cy="762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200"/>
              <a:buFont typeface="Candara"/>
              <a:buNone/>
            </a:pPr>
            <a:r>
              <a:rPr lang="en-US" sz="3200" b="1" dirty="0">
                <a:solidFill>
                  <a:srgbClr val="FF0000"/>
                </a:solidFill>
                <a:latin typeface="Candara"/>
                <a:ea typeface="Candara"/>
                <a:cs typeface="Candara"/>
                <a:sym typeface="Candara"/>
              </a:rPr>
              <a:t>ANSWER # 8</a:t>
            </a:r>
            <a:endParaRPr dirty="0"/>
          </a:p>
        </p:txBody>
      </p:sp>
      <p:sp>
        <p:nvSpPr>
          <p:cNvPr id="9" name="Google Shape;224;p70"/>
          <p:cNvSpPr txBox="1"/>
          <p:nvPr/>
        </p:nvSpPr>
        <p:spPr>
          <a:xfrm>
            <a:off x="-84666" y="821267"/>
            <a:ext cx="12192000" cy="2308284"/>
          </a:xfrm>
          <a:prstGeom prst="rect">
            <a:avLst/>
          </a:prstGeom>
          <a:noFill/>
          <a:ln>
            <a:noFill/>
          </a:ln>
        </p:spPr>
        <p:txBody>
          <a:bodyPr spcFirstLastPara="1" wrap="square" lIns="91425" tIns="45700" rIns="91425" bIns="45700" anchor="t" anchorCtr="0">
            <a:spAutoFit/>
          </a:bodyPr>
          <a:lstStyle/>
          <a:p>
            <a:pPr marR="0" lvl="0" rtl="0">
              <a:lnSpc>
                <a:spcPct val="100000"/>
              </a:lnSpc>
              <a:spcBef>
                <a:spcPts val="0"/>
              </a:spcBef>
              <a:spcAft>
                <a:spcPts val="0"/>
              </a:spcAft>
              <a:buClr>
                <a:srgbClr val="000000"/>
              </a:buClr>
              <a:buSzPts val="5400"/>
            </a:pPr>
            <a:r>
              <a:rPr lang="en-US" sz="7200" b="1" dirty="0">
                <a:solidFill>
                  <a:srgbClr val="FFC000"/>
                </a:solidFill>
                <a:latin typeface="Candara"/>
                <a:ea typeface="Candara"/>
                <a:cs typeface="Candara"/>
                <a:sym typeface="Candara"/>
              </a:rPr>
              <a:t>• THE BLACK SEA</a:t>
            </a:r>
          </a:p>
          <a:p>
            <a:pPr lvl="0">
              <a:buSzPts val="5400"/>
            </a:pPr>
            <a:r>
              <a:rPr lang="en-US" sz="7200" b="1" dirty="0">
                <a:solidFill>
                  <a:schemeClr val="bg1">
                    <a:lumMod val="65000"/>
                  </a:schemeClr>
                </a:solidFill>
                <a:latin typeface="Candara"/>
                <a:ea typeface="Candara"/>
                <a:cs typeface="Candara"/>
                <a:sym typeface="Candara"/>
              </a:rPr>
              <a:t>• SEA OF AZOV</a:t>
            </a:r>
          </a:p>
        </p:txBody>
      </p:sp>
      <p:pic>
        <p:nvPicPr>
          <p:cNvPr id="3" name="Picture 2">
            <a:extLst>
              <a:ext uri="{FF2B5EF4-FFF2-40B4-BE49-F238E27FC236}">
                <a16:creationId xmlns:a16="http://schemas.microsoft.com/office/drawing/2014/main" id="{055CA3E6-05BE-4F13-8CBB-1543A64206A2}"/>
              </a:ext>
            </a:extLst>
          </p:cNvPr>
          <p:cNvPicPr>
            <a:picLocks noChangeAspect="1"/>
          </p:cNvPicPr>
          <p:nvPr/>
        </p:nvPicPr>
        <p:blipFill>
          <a:blip r:embed="rId3"/>
          <a:stretch>
            <a:fillRect/>
          </a:stretch>
        </p:blipFill>
        <p:spPr>
          <a:xfrm>
            <a:off x="6392333" y="2360458"/>
            <a:ext cx="5296961" cy="4005151"/>
          </a:xfrm>
          <a:prstGeom prst="rect">
            <a:avLst/>
          </a:prstGeom>
          <a:ln>
            <a:solidFill>
              <a:srgbClr val="FF0000"/>
            </a:solidFill>
          </a:ln>
        </p:spPr>
      </p:pic>
    </p:spTree>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69"/>
          <p:cNvSpPr txBox="1">
            <a:spLocks noGrp="1"/>
          </p:cNvSpPr>
          <p:nvPr>
            <p:ph type="title"/>
          </p:nvPr>
        </p:nvSpPr>
        <p:spPr>
          <a:xfrm>
            <a:off x="845820" y="249315"/>
            <a:ext cx="10500360" cy="9906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ndara"/>
              <a:buNone/>
            </a:pPr>
            <a:br>
              <a:rPr lang="en-US" sz="2800" b="1" dirty="0">
                <a:latin typeface="Candara"/>
                <a:ea typeface="Candara"/>
                <a:cs typeface="Candara"/>
                <a:sym typeface="Candara"/>
              </a:rPr>
            </a:br>
            <a:r>
              <a:rPr lang="en-US" b="1" dirty="0">
                <a:solidFill>
                  <a:srgbClr val="FF0000"/>
                </a:solidFill>
                <a:latin typeface="Candara"/>
                <a:ea typeface="Candara"/>
                <a:cs typeface="Candara"/>
                <a:sym typeface="Candara"/>
              </a:rPr>
              <a:t>QUESTION # 9</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SNACKS AND WATERS!</a:t>
            </a:r>
            <a:br>
              <a:rPr lang="en-US" b="1" dirty="0">
                <a:solidFill>
                  <a:srgbClr val="FF0000"/>
                </a:solidFill>
                <a:latin typeface="Candara"/>
                <a:ea typeface="Candara"/>
                <a:cs typeface="Candara"/>
                <a:sym typeface="Candara"/>
              </a:rPr>
            </a:br>
            <a:br>
              <a:rPr lang="en-US" sz="3200" b="1" dirty="0">
                <a:solidFill>
                  <a:srgbClr val="FF0000"/>
                </a:solidFill>
                <a:latin typeface="Candara"/>
                <a:ea typeface="Candara"/>
                <a:cs typeface="Candara"/>
                <a:sym typeface="Candara"/>
              </a:rPr>
            </a:br>
            <a:endParaRPr sz="3200" b="1" dirty="0">
              <a:solidFill>
                <a:srgbClr val="FF0000"/>
              </a:solidFill>
              <a:latin typeface="Candara"/>
              <a:ea typeface="Candara"/>
              <a:cs typeface="Candara"/>
              <a:sym typeface="Candara"/>
            </a:endParaRPr>
          </a:p>
        </p:txBody>
      </p:sp>
      <p:sp>
        <p:nvSpPr>
          <p:cNvPr id="217" name="Google Shape;217;p69"/>
          <p:cNvSpPr txBox="1"/>
          <p:nvPr/>
        </p:nvSpPr>
        <p:spPr>
          <a:xfrm>
            <a:off x="0" y="1239915"/>
            <a:ext cx="12107333" cy="5078273"/>
          </a:xfrm>
          <a:prstGeom prst="rect">
            <a:avLst/>
          </a:prstGeom>
          <a:noFill/>
          <a:ln>
            <a:noFill/>
          </a:ln>
        </p:spPr>
        <p:txBody>
          <a:bodyPr spcFirstLastPara="1" wrap="square" lIns="91425" tIns="45700" rIns="91425" bIns="45700" anchor="t" anchorCtr="0">
            <a:spAutoFit/>
          </a:bodyPr>
          <a:lstStyle/>
          <a:p>
            <a:pPr lvl="0" algn="ctr">
              <a:buSzPts val="6200"/>
            </a:pPr>
            <a:r>
              <a:rPr lang="en-US" sz="5400" b="1" dirty="0">
                <a:latin typeface="Candara"/>
                <a:ea typeface="Candara"/>
                <a:cs typeface="Candara"/>
                <a:sym typeface="Candara"/>
              </a:rPr>
              <a:t>CREATED IN TAIWAN AND NOT THE COUNTRY TO THE NORTH IT’S NAMED FOR, WHAT MEAL TYPICALLY CONSISTS OF SLICED FLANK STEAK, ONIONS, AND PEPPERS THAT IS THEN FRIED OVER STEAMED RICE OR NOODLES?</a:t>
            </a:r>
          </a:p>
        </p:txBody>
      </p:sp>
    </p:spTree>
    <p:extLst>
      <p:ext uri="{BB962C8B-B14F-4D97-AF65-F5344CB8AC3E}">
        <p14:creationId xmlns:p14="http://schemas.microsoft.com/office/powerpoint/2010/main" val="2165310678"/>
      </p:ext>
    </p:extLst>
  </p:cSld>
  <p:clrMapOvr>
    <a:masterClrMapping/>
  </p:clrMapOvr>
  <mc:AlternateContent xmlns:mc="http://schemas.openxmlformats.org/markup-compatibility/2006" xmlns:p14="http://schemas.microsoft.com/office/powerpoint/2010/main">
    <mc:Choice Requires="p14">
      <p:transition spd="slow" p14:dur="16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500"/>
                                        <p:tgtEl>
                                          <p:spTgt spid="21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70"/>
          <p:cNvSpPr txBox="1">
            <a:spLocks noGrp="1"/>
          </p:cNvSpPr>
          <p:nvPr>
            <p:ph type="title"/>
          </p:nvPr>
        </p:nvSpPr>
        <p:spPr>
          <a:xfrm>
            <a:off x="4838700" y="0"/>
            <a:ext cx="2514600" cy="762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200"/>
              <a:buFont typeface="Candara"/>
              <a:buNone/>
            </a:pPr>
            <a:r>
              <a:rPr lang="en-US" sz="3200" b="1" dirty="0">
                <a:solidFill>
                  <a:srgbClr val="FF0000"/>
                </a:solidFill>
                <a:latin typeface="Candara"/>
                <a:ea typeface="Candara"/>
                <a:cs typeface="Candara"/>
                <a:sym typeface="Candara"/>
              </a:rPr>
              <a:t>ANSWER # 9</a:t>
            </a:r>
            <a:endParaRPr dirty="0"/>
          </a:p>
        </p:txBody>
      </p:sp>
      <p:sp>
        <p:nvSpPr>
          <p:cNvPr id="224" name="Google Shape;224;p70"/>
          <p:cNvSpPr txBox="1"/>
          <p:nvPr/>
        </p:nvSpPr>
        <p:spPr>
          <a:xfrm>
            <a:off x="158496" y="541612"/>
            <a:ext cx="12033504" cy="13233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8000" b="1" dirty="0">
                <a:solidFill>
                  <a:schemeClr val="tx1"/>
                </a:solidFill>
                <a:latin typeface="Candara"/>
                <a:ea typeface="Candara"/>
                <a:cs typeface="Candara"/>
                <a:sym typeface="Candara"/>
              </a:rPr>
              <a:t>MONGOLIAN BEEF</a:t>
            </a:r>
            <a:endParaRPr sz="4400" b="1" u="none" strike="noStrike" cap="none" dirty="0">
              <a:solidFill>
                <a:schemeClr val="tx1"/>
              </a:solidFill>
              <a:latin typeface="Candara"/>
              <a:ea typeface="Candara"/>
              <a:cs typeface="Candara"/>
              <a:sym typeface="Candara"/>
            </a:endParaRPr>
          </a:p>
        </p:txBody>
      </p:sp>
      <p:pic>
        <p:nvPicPr>
          <p:cNvPr id="3" name="Picture 2">
            <a:extLst>
              <a:ext uri="{FF2B5EF4-FFF2-40B4-BE49-F238E27FC236}">
                <a16:creationId xmlns:a16="http://schemas.microsoft.com/office/drawing/2014/main" id="{67922D0A-7C96-4C32-B37A-AF3D6A20CD22}"/>
              </a:ext>
            </a:extLst>
          </p:cNvPr>
          <p:cNvPicPr>
            <a:picLocks noChangeAspect="1"/>
          </p:cNvPicPr>
          <p:nvPr/>
        </p:nvPicPr>
        <p:blipFill>
          <a:blip r:embed="rId3"/>
          <a:stretch>
            <a:fillRect/>
          </a:stretch>
        </p:blipFill>
        <p:spPr>
          <a:xfrm>
            <a:off x="2852178" y="1907344"/>
            <a:ext cx="6487645" cy="4735980"/>
          </a:xfrm>
          <a:prstGeom prst="rect">
            <a:avLst/>
          </a:prstGeom>
          <a:ln>
            <a:solidFill>
              <a:srgbClr val="FF0000"/>
            </a:solidFill>
          </a:ln>
        </p:spPr>
      </p:pic>
    </p:spTree>
    <p:extLst>
      <p:ext uri="{BB962C8B-B14F-4D97-AF65-F5344CB8AC3E}">
        <p14:creationId xmlns:p14="http://schemas.microsoft.com/office/powerpoint/2010/main" val="276120685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cBhvr additive="base">
                                        <p:cTn id="7" dur="500" fill="hold"/>
                                        <p:tgtEl>
                                          <p:spTgt spid="224"/>
                                        </p:tgtEl>
                                        <p:attrNameLst>
                                          <p:attrName>ppt_x</p:attrName>
                                        </p:attrNameLst>
                                      </p:cBhvr>
                                      <p:tavLst>
                                        <p:tav tm="0">
                                          <p:val>
                                            <p:strVal val="#ppt_x"/>
                                          </p:val>
                                        </p:tav>
                                        <p:tav tm="100000">
                                          <p:val>
                                            <p:strVal val="#ppt_x"/>
                                          </p:val>
                                        </p:tav>
                                      </p:tavLst>
                                    </p:anim>
                                    <p:anim calcmode="lin" valueType="num">
                                      <p:cBhvr additive="base">
                                        <p:cTn id="8" dur="500" fill="hold"/>
                                        <p:tgtEl>
                                          <p:spTgt spid="2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r="30000"/>
          </a:stretch>
        </a:blipFill>
        <a:effectLst/>
      </p:bgPr>
    </p:bg>
    <p:spTree>
      <p:nvGrpSpPr>
        <p:cNvPr id="1" name="Shape 259"/>
        <p:cNvGrpSpPr/>
        <p:nvPr/>
      </p:nvGrpSpPr>
      <p:grpSpPr>
        <a:xfrm>
          <a:off x="0" y="0"/>
          <a:ext cx="0" cy="0"/>
          <a:chOff x="0" y="0"/>
          <a:chExt cx="0" cy="0"/>
        </a:xfrm>
      </p:grpSpPr>
      <p:sp>
        <p:nvSpPr>
          <p:cNvPr id="260" name="Google Shape;260;p24"/>
          <p:cNvSpPr txBox="1">
            <a:spLocks noGrp="1"/>
          </p:cNvSpPr>
          <p:nvPr>
            <p:ph type="title"/>
          </p:nvPr>
        </p:nvSpPr>
        <p:spPr>
          <a:xfrm>
            <a:off x="2057400" y="0"/>
            <a:ext cx="8153400" cy="1371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ndara"/>
              <a:buNone/>
            </a:pPr>
            <a:br>
              <a:rPr lang="en-US" sz="4100" b="1" dirty="0">
                <a:latin typeface="Candara"/>
                <a:ea typeface="Candara"/>
                <a:cs typeface="Candara"/>
                <a:sym typeface="Candara"/>
              </a:rPr>
            </a:br>
            <a:br>
              <a:rPr lang="en-US" sz="4100" b="1" dirty="0">
                <a:latin typeface="Candara"/>
                <a:ea typeface="Candara"/>
                <a:cs typeface="Candara"/>
                <a:sym typeface="Candara"/>
              </a:rPr>
            </a:br>
            <a:br>
              <a:rPr lang="en-US" sz="4100" b="1" dirty="0">
                <a:latin typeface="Candara"/>
                <a:ea typeface="Candara"/>
                <a:cs typeface="Candara"/>
                <a:sym typeface="Candara"/>
              </a:rPr>
            </a:br>
            <a:br>
              <a:rPr lang="en-US" sz="4100" b="1" dirty="0">
                <a:solidFill>
                  <a:schemeClr val="lt1"/>
                </a:solidFill>
                <a:latin typeface="Candara"/>
                <a:ea typeface="Candara"/>
                <a:cs typeface="Candara"/>
                <a:sym typeface="Candara"/>
              </a:rPr>
            </a:br>
            <a:br>
              <a:rPr lang="en-US" sz="4200" b="1" dirty="0">
                <a:solidFill>
                  <a:schemeClr val="lt1"/>
                </a:solidFill>
                <a:latin typeface="Candara"/>
                <a:ea typeface="Candara"/>
                <a:cs typeface="Candara"/>
                <a:sym typeface="Candara"/>
              </a:rPr>
            </a:br>
            <a:br>
              <a:rPr lang="en-US" sz="4100" b="1" dirty="0">
                <a:latin typeface="Candara"/>
                <a:ea typeface="Candara"/>
                <a:cs typeface="Candara"/>
                <a:sym typeface="Candara"/>
              </a:rPr>
            </a:br>
            <a:endParaRPr sz="4800" b="1" dirty="0">
              <a:latin typeface="Candara"/>
              <a:ea typeface="Candara"/>
              <a:cs typeface="Candara"/>
              <a:sym typeface="Candara"/>
            </a:endParaRPr>
          </a:p>
        </p:txBody>
      </p:sp>
      <p:sp>
        <p:nvSpPr>
          <p:cNvPr id="2" name="TextBox 1">
            <a:extLst>
              <a:ext uri="{FF2B5EF4-FFF2-40B4-BE49-F238E27FC236}">
                <a16:creationId xmlns:a16="http://schemas.microsoft.com/office/drawing/2014/main" id="{56A091E4-4C3F-4B06-9E41-7D29D963AC56}"/>
              </a:ext>
            </a:extLst>
          </p:cNvPr>
          <p:cNvSpPr txBox="1"/>
          <p:nvPr/>
        </p:nvSpPr>
        <p:spPr>
          <a:xfrm>
            <a:off x="8476488" y="0"/>
            <a:ext cx="3715512" cy="6858000"/>
          </a:xfrm>
          <a:prstGeom prst="rect">
            <a:avLst/>
          </a:prstGeom>
          <a:solidFill>
            <a:schemeClr val="tx1"/>
          </a:solidFill>
        </p:spPr>
        <p:txBody>
          <a:bodyPr wrap="square" rtlCol="0">
            <a:spAutoFit/>
          </a:bodyPr>
          <a:lstStyle/>
          <a:p>
            <a:endParaRPr lang="en-US" dirty="0"/>
          </a:p>
        </p:txBody>
      </p:sp>
      <p:sp>
        <p:nvSpPr>
          <p:cNvPr id="261" name="Google Shape;261;p24"/>
          <p:cNvSpPr/>
          <p:nvPr/>
        </p:nvSpPr>
        <p:spPr>
          <a:xfrm>
            <a:off x="8785322" y="0"/>
            <a:ext cx="3097844" cy="17850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ln>
                  <a:solidFill>
                    <a:srgbClr val="FF0000"/>
                  </a:solidFill>
                </a:ln>
                <a:solidFill>
                  <a:schemeClr val="bg1"/>
                </a:solidFill>
                <a:latin typeface="Candara"/>
                <a:ea typeface="Candara"/>
                <a:cs typeface="Candara"/>
                <a:sym typeface="Candara"/>
              </a:rPr>
              <a:t>QUESTION # 10    </a:t>
            </a:r>
            <a:r>
              <a:rPr lang="en-US" sz="3200" b="1" dirty="0">
                <a:ln>
                  <a:solidFill>
                    <a:srgbClr val="FF0000"/>
                  </a:solidFill>
                </a:ln>
                <a:solidFill>
                  <a:schemeClr val="bg1"/>
                </a:solidFill>
                <a:latin typeface="Candara"/>
                <a:ea typeface="Candara"/>
                <a:cs typeface="Candara"/>
                <a:sym typeface="Candara"/>
              </a:rPr>
              <a:t>SOUND</a:t>
            </a:r>
            <a:r>
              <a:rPr lang="en-US" sz="3200" b="1" i="0" u="none" strike="noStrike" cap="none" dirty="0">
                <a:ln>
                  <a:solidFill>
                    <a:srgbClr val="FF0000"/>
                  </a:solidFill>
                </a:ln>
                <a:solidFill>
                  <a:schemeClr val="bg1"/>
                </a:solidFill>
                <a:latin typeface="Candara"/>
                <a:ea typeface="Candara"/>
                <a:cs typeface="Candara"/>
                <a:sym typeface="Candara"/>
              </a:rPr>
              <a:t>   </a:t>
            </a:r>
            <a:endParaRPr sz="1400" b="0" i="0" u="none" strike="noStrike" cap="none" dirty="0">
              <a:ln>
                <a:solidFill>
                  <a:srgbClr val="FF0000"/>
                </a:solidFill>
              </a:ln>
              <a:solidFill>
                <a:schemeClr val="bg1"/>
              </a:solidFil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ln>
                  <a:solidFill>
                    <a:srgbClr val="FF0000"/>
                  </a:solidFill>
                </a:ln>
                <a:solidFill>
                  <a:schemeClr val="bg1"/>
                </a:solidFill>
                <a:latin typeface="Candara"/>
                <a:ea typeface="Candara"/>
                <a:cs typeface="Candara"/>
                <a:sym typeface="Candara"/>
              </a:rPr>
              <a:t>  4 - PART</a:t>
            </a:r>
            <a:endParaRPr sz="1400" b="0" i="0" u="none" strike="noStrike" cap="none" dirty="0">
              <a:ln>
                <a:solidFill>
                  <a:srgbClr val="FF0000"/>
                </a:solidFill>
              </a:ln>
              <a:solidFill>
                <a:schemeClr val="bg1"/>
              </a:solidFil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62" name="Google Shape;262;p24"/>
          <p:cNvSpPr/>
          <p:nvPr/>
        </p:nvSpPr>
        <p:spPr>
          <a:xfrm>
            <a:off x="8437850" y="2481560"/>
            <a:ext cx="3791693" cy="2308284"/>
          </a:xfrm>
          <a:prstGeom prst="rect">
            <a:avLst/>
          </a:prstGeom>
          <a:noFill/>
          <a:ln>
            <a:noFill/>
          </a:ln>
        </p:spPr>
        <p:txBody>
          <a:bodyPr spcFirstLastPara="1" wrap="square" lIns="91425" tIns="45700" rIns="91425" bIns="45700" anchor="t" anchorCtr="0">
            <a:spAutoFit/>
          </a:bodyPr>
          <a:lstStyle/>
          <a:p>
            <a:pPr lvl="0" algn="ctr">
              <a:buSzPts val="3600"/>
            </a:pPr>
            <a:r>
              <a:rPr lang="en-US" sz="3600" b="1" dirty="0">
                <a:ln>
                  <a:solidFill>
                    <a:srgbClr val="FF0000"/>
                  </a:solidFill>
                </a:ln>
                <a:solidFill>
                  <a:schemeClr val="bg1"/>
                </a:solidFill>
                <a:latin typeface="Candara"/>
                <a:ea typeface="Candara"/>
                <a:cs typeface="Candara"/>
                <a:sym typeface="Candara"/>
              </a:rPr>
              <a:t>NAME THE FOUR ARTISTS SINGING THIS ELVIS PRESLEY CLASSIC:</a:t>
            </a:r>
            <a:endParaRPr sz="3600" b="1" i="0" u="none" strike="noStrike" cap="none" dirty="0">
              <a:ln>
                <a:solidFill>
                  <a:srgbClr val="FF0000"/>
                </a:solidFill>
              </a:ln>
              <a:solidFill>
                <a:schemeClr val="bg1"/>
              </a:solidFill>
              <a:latin typeface="Candara"/>
              <a:ea typeface="Candara"/>
              <a:cs typeface="Candara"/>
              <a:sym typeface="Candara"/>
            </a:endParaRPr>
          </a:p>
        </p:txBody>
      </p:sp>
      <p:pic>
        <p:nvPicPr>
          <p:cNvPr id="3" name="Winter World Series">
            <a:hlinkClick r:id="" action="ppaction://media"/>
            <a:extLst>
              <a:ext uri="{FF2B5EF4-FFF2-40B4-BE49-F238E27FC236}">
                <a16:creationId xmlns:a16="http://schemas.microsoft.com/office/drawing/2014/main" id="{522A3172-0336-42CD-B543-DAF432D00D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28896" y="518154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ripple dir="ld"/>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2">
                                            <p:txEl>
                                              <p:pRg st="0" end="0"/>
                                            </p:txEl>
                                          </p:spTgt>
                                        </p:tgtEl>
                                        <p:attrNameLst>
                                          <p:attrName>style.visibility</p:attrName>
                                        </p:attrNameLst>
                                      </p:cBhvr>
                                      <p:to>
                                        <p:strVal val="visible"/>
                                      </p:to>
                                    </p:set>
                                    <p:animEffect transition="in" filter="fade">
                                      <p:cBhvr>
                                        <p:cTn id="7" dur="1000"/>
                                        <p:tgtEl>
                                          <p:spTgt spid="2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689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30000"/>
          </a:stretch>
        </a:blipFill>
        <a:effectLst/>
      </p:bgPr>
    </p:bg>
    <p:spTree>
      <p:nvGrpSpPr>
        <p:cNvPr id="1" name="Shape 267"/>
        <p:cNvGrpSpPr/>
        <p:nvPr/>
      </p:nvGrpSpPr>
      <p:grpSpPr>
        <a:xfrm>
          <a:off x="0" y="0"/>
          <a:ext cx="0" cy="0"/>
          <a:chOff x="0" y="0"/>
          <a:chExt cx="0" cy="0"/>
        </a:xfrm>
      </p:grpSpPr>
      <p:sp>
        <p:nvSpPr>
          <p:cNvPr id="13" name="TextBox 12">
            <a:extLst>
              <a:ext uri="{FF2B5EF4-FFF2-40B4-BE49-F238E27FC236}">
                <a16:creationId xmlns:a16="http://schemas.microsoft.com/office/drawing/2014/main" id="{ADC55DAC-5E02-4918-9265-C95BEFDB5FCC}"/>
              </a:ext>
            </a:extLst>
          </p:cNvPr>
          <p:cNvSpPr txBox="1"/>
          <p:nvPr/>
        </p:nvSpPr>
        <p:spPr>
          <a:xfrm>
            <a:off x="8476488" y="0"/>
            <a:ext cx="3715512" cy="6858000"/>
          </a:xfrm>
          <a:prstGeom prst="rect">
            <a:avLst/>
          </a:prstGeom>
          <a:solidFill>
            <a:schemeClr val="tx1"/>
          </a:solidFill>
        </p:spPr>
        <p:txBody>
          <a:bodyPr wrap="square" rtlCol="0">
            <a:spAutoFit/>
          </a:bodyPr>
          <a:lstStyle/>
          <a:p>
            <a:endParaRPr lang="en-US" dirty="0"/>
          </a:p>
        </p:txBody>
      </p:sp>
      <p:sp>
        <p:nvSpPr>
          <p:cNvPr id="12" name="Google Shape;274;p25">
            <a:extLst>
              <a:ext uri="{FF2B5EF4-FFF2-40B4-BE49-F238E27FC236}">
                <a16:creationId xmlns:a16="http://schemas.microsoft.com/office/drawing/2014/main" id="{67D92BFB-6480-41D3-ABB4-2281C473A5F6}"/>
              </a:ext>
            </a:extLst>
          </p:cNvPr>
          <p:cNvSpPr txBox="1"/>
          <p:nvPr/>
        </p:nvSpPr>
        <p:spPr>
          <a:xfrm>
            <a:off x="8786884" y="6100938"/>
            <a:ext cx="3094717" cy="646290"/>
          </a:xfrm>
          <a:prstGeom prst="rect">
            <a:avLst/>
          </a:prstGeom>
          <a:noFill/>
          <a:ln>
            <a:noFill/>
          </a:ln>
        </p:spPr>
        <p:txBody>
          <a:bodyPr spcFirstLastPara="1" wrap="square" lIns="91425" tIns="45700" rIns="91425" bIns="45700" anchor="t" anchorCtr="0">
            <a:spAutoFit/>
          </a:bodyPr>
          <a:lstStyle/>
          <a:p>
            <a:pPr lvl="0" algn="ctr">
              <a:buSzPts val="3600"/>
            </a:pPr>
            <a:r>
              <a:rPr lang="en-US" sz="3600" b="1" dirty="0">
                <a:ln>
                  <a:solidFill>
                    <a:schemeClr val="bg1"/>
                  </a:solidFill>
                </a:ln>
                <a:solidFill>
                  <a:srgbClr val="FF0000"/>
                </a:solidFill>
                <a:latin typeface="Candara"/>
                <a:ea typeface="Candara"/>
                <a:cs typeface="Candara"/>
                <a:sym typeface="Candara"/>
              </a:rPr>
              <a:t>RICK ASTLEY</a:t>
            </a:r>
          </a:p>
        </p:txBody>
      </p:sp>
      <p:sp>
        <p:nvSpPr>
          <p:cNvPr id="11" name="Google Shape;270;p25">
            <a:extLst>
              <a:ext uri="{FF2B5EF4-FFF2-40B4-BE49-F238E27FC236}">
                <a16:creationId xmlns:a16="http://schemas.microsoft.com/office/drawing/2014/main" id="{EF3053FE-C18C-4DA0-B8FE-554C731129E1}"/>
              </a:ext>
            </a:extLst>
          </p:cNvPr>
          <p:cNvSpPr txBox="1"/>
          <p:nvPr/>
        </p:nvSpPr>
        <p:spPr>
          <a:xfrm>
            <a:off x="9229927" y="5501298"/>
            <a:ext cx="2078181" cy="654282"/>
          </a:xfrm>
          <a:prstGeom prst="rect">
            <a:avLst/>
          </a:prstGeom>
          <a:solidFill>
            <a:srgbClr val="EDEDED"/>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1" i="0" u="none" strike="noStrike" cap="none" dirty="0">
                <a:solidFill>
                  <a:schemeClr val="dk1"/>
                </a:solidFill>
                <a:latin typeface="Candara"/>
                <a:ea typeface="Candara"/>
                <a:cs typeface="Candara"/>
                <a:sym typeface="Candara"/>
              </a:rPr>
              <a:t>ARTIST # 4</a:t>
            </a:r>
            <a:endParaRPr sz="6400" b="1" i="0" u="none" strike="noStrike" cap="none" dirty="0">
              <a:solidFill>
                <a:srgbClr val="002060"/>
              </a:solidFill>
              <a:latin typeface="Candara"/>
              <a:ea typeface="Candara"/>
              <a:cs typeface="Candara"/>
              <a:sym typeface="Candara"/>
            </a:endParaRPr>
          </a:p>
        </p:txBody>
      </p:sp>
      <p:sp>
        <p:nvSpPr>
          <p:cNvPr id="10" name="Google Shape;270;p25"/>
          <p:cNvSpPr txBox="1"/>
          <p:nvPr/>
        </p:nvSpPr>
        <p:spPr>
          <a:xfrm>
            <a:off x="9203482" y="4144885"/>
            <a:ext cx="2078181" cy="654282"/>
          </a:xfrm>
          <a:prstGeom prst="rect">
            <a:avLst/>
          </a:prstGeom>
          <a:solidFill>
            <a:srgbClr val="EDEDED"/>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1" i="0" u="none" strike="noStrike" cap="none" dirty="0">
                <a:solidFill>
                  <a:schemeClr val="dk1"/>
                </a:solidFill>
                <a:latin typeface="Candara"/>
                <a:ea typeface="Candara"/>
                <a:cs typeface="Candara"/>
                <a:sym typeface="Candara"/>
              </a:rPr>
              <a:t>ARTIST # 3</a:t>
            </a:r>
            <a:endParaRPr sz="6400" b="1" i="0" u="none" strike="noStrike" cap="none" dirty="0">
              <a:solidFill>
                <a:srgbClr val="002060"/>
              </a:solidFill>
              <a:latin typeface="Candara"/>
              <a:ea typeface="Candara"/>
              <a:cs typeface="Candara"/>
              <a:sym typeface="Candara"/>
            </a:endParaRPr>
          </a:p>
        </p:txBody>
      </p:sp>
      <p:sp>
        <p:nvSpPr>
          <p:cNvPr id="274" name="Google Shape;274;p25"/>
          <p:cNvSpPr txBox="1"/>
          <p:nvPr/>
        </p:nvSpPr>
        <p:spPr>
          <a:xfrm>
            <a:off x="8924542" y="4797896"/>
            <a:ext cx="28194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dirty="0">
                <a:ln>
                  <a:solidFill>
                    <a:schemeClr val="bg1"/>
                  </a:solidFill>
                </a:ln>
                <a:solidFill>
                  <a:srgbClr val="FF0000"/>
                </a:solidFill>
                <a:latin typeface="Candara"/>
                <a:ea typeface="Candara"/>
                <a:cs typeface="Candara"/>
                <a:sym typeface="Candara"/>
              </a:rPr>
              <a:t>BRENDA LEE</a:t>
            </a:r>
            <a:endParaRPr sz="3600" b="1" u="none" strike="noStrike" cap="none" dirty="0">
              <a:ln>
                <a:solidFill>
                  <a:schemeClr val="bg1"/>
                </a:solidFill>
              </a:ln>
              <a:solidFill>
                <a:srgbClr val="FF0000"/>
              </a:solidFill>
              <a:latin typeface="Candara"/>
              <a:ea typeface="Candara"/>
              <a:cs typeface="Candara"/>
              <a:sym typeface="Candara"/>
            </a:endParaRPr>
          </a:p>
        </p:txBody>
      </p:sp>
      <p:sp>
        <p:nvSpPr>
          <p:cNvPr id="272" name="Google Shape;272;p25"/>
          <p:cNvSpPr txBox="1"/>
          <p:nvPr/>
        </p:nvSpPr>
        <p:spPr>
          <a:xfrm>
            <a:off x="8476487" y="2877833"/>
            <a:ext cx="3532170"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dirty="0">
                <a:ln>
                  <a:solidFill>
                    <a:schemeClr val="bg1"/>
                  </a:solidFill>
                </a:ln>
                <a:solidFill>
                  <a:srgbClr val="FF0000"/>
                </a:solidFill>
                <a:latin typeface="Candara"/>
                <a:ea typeface="Candara"/>
                <a:cs typeface="Candara"/>
                <a:sym typeface="Candara"/>
              </a:rPr>
              <a:t>KACEY MUSGRAVES</a:t>
            </a:r>
          </a:p>
        </p:txBody>
      </p:sp>
      <p:sp>
        <p:nvSpPr>
          <p:cNvPr id="9" name="Google Shape;270;p25"/>
          <p:cNvSpPr txBox="1"/>
          <p:nvPr/>
        </p:nvSpPr>
        <p:spPr>
          <a:xfrm>
            <a:off x="9203481" y="2251205"/>
            <a:ext cx="2078181" cy="654282"/>
          </a:xfrm>
          <a:prstGeom prst="rect">
            <a:avLst/>
          </a:prstGeom>
          <a:solidFill>
            <a:srgbClr val="EDEDED"/>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1" dirty="0">
                <a:solidFill>
                  <a:schemeClr val="dk1"/>
                </a:solidFill>
                <a:latin typeface="Candara"/>
                <a:ea typeface="Candara"/>
                <a:cs typeface="Candara"/>
                <a:sym typeface="Candara"/>
              </a:rPr>
              <a:t>ARTIST # 2</a:t>
            </a:r>
            <a:endParaRPr sz="6400" b="1" i="0" u="none" strike="noStrike" cap="none" dirty="0">
              <a:solidFill>
                <a:srgbClr val="002060"/>
              </a:solidFill>
              <a:latin typeface="Candara"/>
              <a:ea typeface="Candara"/>
              <a:cs typeface="Candara"/>
              <a:sym typeface="Candara"/>
            </a:endParaRPr>
          </a:p>
        </p:txBody>
      </p:sp>
      <p:sp>
        <p:nvSpPr>
          <p:cNvPr id="273" name="Google Shape;273;p25"/>
          <p:cNvSpPr txBox="1"/>
          <p:nvPr/>
        </p:nvSpPr>
        <p:spPr>
          <a:xfrm>
            <a:off x="8502932" y="1547803"/>
            <a:ext cx="353217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dirty="0">
                <a:ln>
                  <a:solidFill>
                    <a:schemeClr val="bg1"/>
                  </a:solidFill>
                </a:ln>
                <a:solidFill>
                  <a:srgbClr val="FF0000"/>
                </a:solidFill>
                <a:latin typeface="Candara"/>
                <a:sym typeface="Candara"/>
              </a:rPr>
              <a:t>MICHAEL BUBLÉ</a:t>
            </a:r>
            <a:endParaRPr lang="en-US" sz="1050" b="0" u="none" strike="noStrike" cap="none" dirty="0">
              <a:ln>
                <a:solidFill>
                  <a:schemeClr val="bg1"/>
                </a:solidFill>
              </a:ln>
              <a:solidFill>
                <a:srgbClr val="FF0000"/>
              </a:solidFill>
              <a:sym typeface="Arial"/>
            </a:endParaRPr>
          </a:p>
        </p:txBody>
      </p:sp>
      <p:sp>
        <p:nvSpPr>
          <p:cNvPr id="270" name="Google Shape;270;p25"/>
          <p:cNvSpPr txBox="1"/>
          <p:nvPr/>
        </p:nvSpPr>
        <p:spPr>
          <a:xfrm>
            <a:off x="9229927" y="896341"/>
            <a:ext cx="2044930" cy="654282"/>
          </a:xfrm>
          <a:prstGeom prst="rect">
            <a:avLst/>
          </a:prstGeom>
          <a:solidFill>
            <a:srgbClr val="EDEDED"/>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1" dirty="0">
                <a:solidFill>
                  <a:schemeClr val="dk1"/>
                </a:solidFill>
                <a:latin typeface="Candara"/>
                <a:ea typeface="Candara"/>
                <a:cs typeface="Candara"/>
                <a:sym typeface="Candara"/>
              </a:rPr>
              <a:t>ARTIST # 1</a:t>
            </a:r>
            <a:br>
              <a:rPr lang="en-US" sz="6400" b="1" i="0" u="none" strike="noStrike" cap="none" dirty="0">
                <a:solidFill>
                  <a:schemeClr val="dk1"/>
                </a:solidFill>
                <a:latin typeface="Candara"/>
                <a:ea typeface="Candara"/>
                <a:cs typeface="Candara"/>
                <a:sym typeface="Candara"/>
              </a:rPr>
            </a:br>
            <a:endParaRPr sz="6400" b="1" i="0" u="none" strike="noStrike" cap="none" dirty="0">
              <a:solidFill>
                <a:srgbClr val="002060"/>
              </a:solidFill>
              <a:latin typeface="Candara"/>
              <a:ea typeface="Candara"/>
              <a:cs typeface="Candara"/>
              <a:sym typeface="Candara"/>
            </a:endParaRPr>
          </a:p>
        </p:txBody>
      </p:sp>
      <p:sp>
        <p:nvSpPr>
          <p:cNvPr id="268" name="Google Shape;268;p25"/>
          <p:cNvSpPr/>
          <p:nvPr/>
        </p:nvSpPr>
        <p:spPr>
          <a:xfrm>
            <a:off x="8786884" y="-44138"/>
            <a:ext cx="2819400"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ln>
                  <a:solidFill>
                    <a:schemeClr val="bg1"/>
                  </a:solidFill>
                </a:ln>
                <a:solidFill>
                  <a:srgbClr val="FF0000"/>
                </a:solidFill>
                <a:latin typeface="Candara"/>
                <a:ea typeface="Candara"/>
                <a:cs typeface="Candara"/>
                <a:sym typeface="Candara"/>
              </a:rPr>
              <a:t>ANSWER # 10</a:t>
            </a:r>
            <a:br>
              <a:rPr lang="en-US" sz="3200" b="1" i="0" u="none" strike="noStrike" cap="none" dirty="0">
                <a:ln>
                  <a:solidFill>
                    <a:schemeClr val="bg1"/>
                  </a:solidFill>
                </a:ln>
                <a:solidFill>
                  <a:schemeClr val="dk1"/>
                </a:solidFill>
                <a:latin typeface="Candara"/>
                <a:ea typeface="Candara"/>
                <a:cs typeface="Candara"/>
                <a:sym typeface="Candara"/>
              </a:rPr>
            </a:br>
            <a:endParaRPr sz="3200" b="1" i="0" u="none" strike="noStrike" cap="none" dirty="0">
              <a:ln>
                <a:solidFill>
                  <a:schemeClr val="bg1"/>
                </a:solidFill>
              </a:ln>
              <a:solidFill>
                <a:schemeClr val="dk1"/>
              </a:solidFill>
              <a:latin typeface="Candara"/>
              <a:ea typeface="Candara"/>
              <a:cs typeface="Candara"/>
              <a:sym typeface="Candar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animEffect transition="in" filter="fade">
                                      <p:cBhvr>
                                        <p:cTn id="7" dur="500"/>
                                        <p:tgtEl>
                                          <p:spTgt spid="2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2"/>
                                        </p:tgtEl>
                                        <p:attrNameLst>
                                          <p:attrName>style.visibility</p:attrName>
                                        </p:attrNameLst>
                                      </p:cBhvr>
                                      <p:to>
                                        <p:strVal val="visible"/>
                                      </p:to>
                                    </p:set>
                                    <p:animEffect transition="in" filter="fade">
                                      <p:cBhvr>
                                        <p:cTn id="12" dur="500"/>
                                        <p:tgtEl>
                                          <p:spTgt spid="27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4"/>
                                        </p:tgtEl>
                                        <p:attrNameLst>
                                          <p:attrName>style.visibility</p:attrName>
                                        </p:attrNameLst>
                                      </p:cBhvr>
                                      <p:to>
                                        <p:strVal val="visible"/>
                                      </p:to>
                                    </p:set>
                                    <p:animEffect transition="in" filter="fade">
                                      <p:cBhvr>
                                        <p:cTn id="17" dur="500"/>
                                        <p:tgtEl>
                                          <p:spTgt spid="27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78"/>
        <p:cNvGrpSpPr/>
        <p:nvPr/>
      </p:nvGrpSpPr>
      <p:grpSpPr>
        <a:xfrm>
          <a:off x="0" y="0"/>
          <a:ext cx="0" cy="0"/>
          <a:chOff x="0" y="0"/>
          <a:chExt cx="0" cy="0"/>
        </a:xfrm>
      </p:grpSpPr>
      <p:sp>
        <p:nvSpPr>
          <p:cNvPr id="279" name="Google Shape;279;p26"/>
          <p:cNvSpPr txBox="1"/>
          <p:nvPr/>
        </p:nvSpPr>
        <p:spPr>
          <a:xfrm rot="-495998">
            <a:off x="1066590" y="3528001"/>
            <a:ext cx="2177987"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dk1"/>
                </a:solidFill>
                <a:latin typeface="Caveat"/>
                <a:ea typeface="Caveat"/>
                <a:cs typeface="Caveat"/>
                <a:sym typeface="Caveat"/>
              </a:rPr>
              <a:t>100% THIS IS BEER</a:t>
            </a:r>
            <a:endParaRPr sz="1400" b="0" i="0" u="none" strike="noStrike" cap="none">
              <a:solidFill>
                <a:srgbClr val="000000"/>
              </a:solidFill>
              <a:latin typeface="Arial"/>
              <a:ea typeface="Arial"/>
              <a:cs typeface="Arial"/>
              <a:sym typeface="Arial"/>
            </a:endParaRPr>
          </a:p>
        </p:txBody>
      </p:sp>
      <p:sp>
        <p:nvSpPr>
          <p:cNvPr id="280" name="Google Shape;280;p26"/>
          <p:cNvSpPr txBox="1">
            <a:spLocks noGrp="1"/>
          </p:cNvSpPr>
          <p:nvPr>
            <p:ph type="title"/>
          </p:nvPr>
        </p:nvSpPr>
        <p:spPr>
          <a:xfrm rot="5400000">
            <a:off x="7388279" y="2259480"/>
            <a:ext cx="6730519" cy="23390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11500"/>
              <a:buFont typeface="Candara"/>
              <a:buNone/>
            </a:pPr>
            <a:r>
              <a:rPr lang="en-US" sz="11500" b="1">
                <a:solidFill>
                  <a:srgbClr val="FF0000"/>
                </a:solidFill>
                <a:latin typeface="Candara"/>
                <a:ea typeface="Candara"/>
                <a:cs typeface="Candara"/>
                <a:sym typeface="Candara"/>
              </a:rPr>
              <a:t>halftime</a:t>
            </a:r>
            <a:endParaRPr sz="11500">
              <a:solidFill>
                <a:srgbClr val="FF0000"/>
              </a:solidFill>
              <a:latin typeface="Candara"/>
              <a:ea typeface="Candara"/>
              <a:cs typeface="Candara"/>
              <a:sym typeface="Candara"/>
            </a:endParaRPr>
          </a:p>
        </p:txBody>
      </p:sp>
      <p:sp>
        <p:nvSpPr>
          <p:cNvPr id="281" name="Google Shape;281;p26"/>
          <p:cNvSpPr txBox="1"/>
          <p:nvPr/>
        </p:nvSpPr>
        <p:spPr>
          <a:xfrm rot="-5400000">
            <a:off x="-1926798" y="2259480"/>
            <a:ext cx="6730519" cy="2339041"/>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0000"/>
              </a:buClr>
              <a:buSzPts val="11500"/>
              <a:buFont typeface="Candara"/>
              <a:buNone/>
            </a:pPr>
            <a:r>
              <a:rPr lang="en-US" sz="11500" b="1" i="0" u="none" strike="noStrike" cap="none" dirty="0">
                <a:solidFill>
                  <a:srgbClr val="FF0000"/>
                </a:solidFill>
                <a:latin typeface="Candara"/>
                <a:ea typeface="Candara"/>
                <a:cs typeface="Candara"/>
                <a:sym typeface="Candara"/>
              </a:rPr>
              <a:t>halftime</a:t>
            </a:r>
            <a:endParaRPr sz="11500" b="0" i="0" u="none" strike="noStrike" cap="none" dirty="0">
              <a:solidFill>
                <a:srgbClr val="FF0000"/>
              </a:solidFill>
              <a:latin typeface="Candara"/>
              <a:ea typeface="Candara"/>
              <a:cs typeface="Candara"/>
              <a:sym typeface="Candara"/>
            </a:endParaRPr>
          </a:p>
        </p:txBody>
      </p:sp>
      <p:pic>
        <p:nvPicPr>
          <p:cNvPr id="282" name="Google Shape;282;p26"/>
          <p:cNvPicPr preferRelativeResize="0"/>
          <p:nvPr/>
        </p:nvPicPr>
        <p:blipFill>
          <a:blip r:embed="rId3">
            <a:extLst>
              <a:ext uri="{28A0092B-C50C-407E-A947-70E740481C1C}">
                <a14:useLocalDpi xmlns:a14="http://schemas.microsoft.com/office/drawing/2010/main" val="0"/>
              </a:ext>
            </a:extLst>
          </a:blip>
          <a:stretch>
            <a:fillRect/>
          </a:stretch>
        </p:blipFill>
        <p:spPr>
          <a:xfrm>
            <a:off x="2654531" y="1562792"/>
            <a:ext cx="6882938" cy="3923607"/>
          </a:xfrm>
          <a:prstGeom prst="rect">
            <a:avLst/>
          </a:prstGeom>
          <a:noFill/>
          <a:ln w="9525" cap="flat" cmpd="sng">
            <a:solidFill>
              <a:srgbClr val="FF0000"/>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Shape 315"/>
        <p:cNvGrpSpPr/>
        <p:nvPr/>
      </p:nvGrpSpPr>
      <p:grpSpPr>
        <a:xfrm>
          <a:off x="0" y="0"/>
          <a:ext cx="0" cy="0"/>
          <a:chOff x="0" y="0"/>
          <a:chExt cx="0" cy="0"/>
        </a:xfrm>
      </p:grpSpPr>
      <p:sp>
        <p:nvSpPr>
          <p:cNvPr id="316" name="Google Shape;316;p31"/>
          <p:cNvSpPr txBox="1">
            <a:spLocks noGrp="1"/>
          </p:cNvSpPr>
          <p:nvPr>
            <p:ph type="title"/>
          </p:nvPr>
        </p:nvSpPr>
        <p:spPr>
          <a:xfrm>
            <a:off x="101600" y="-76200"/>
            <a:ext cx="11988800" cy="762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85623"/>
              </a:buClr>
              <a:buSzPct val="100000"/>
              <a:buFont typeface="Candara"/>
              <a:buNone/>
            </a:pPr>
            <a:br>
              <a:rPr lang="en-US" b="1" dirty="0">
                <a:solidFill>
                  <a:srgbClr val="385623"/>
                </a:solidFill>
                <a:latin typeface="Candara"/>
                <a:ea typeface="Candara"/>
                <a:cs typeface="Candara"/>
                <a:sym typeface="Candara"/>
              </a:rPr>
            </a:br>
            <a:r>
              <a:rPr lang="en-US" b="1" dirty="0">
                <a:solidFill>
                  <a:srgbClr val="FF0000"/>
                </a:solidFill>
                <a:latin typeface="Candara"/>
                <a:ea typeface="Candara"/>
                <a:cs typeface="Candara"/>
                <a:sym typeface="Candara"/>
              </a:rPr>
              <a:t>QUESTION # 11</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THE BODY HUMAN</a:t>
            </a:r>
            <a:endParaRPr b="1" dirty="0">
              <a:solidFill>
                <a:srgbClr val="FF0000"/>
              </a:solidFill>
              <a:latin typeface="Candara"/>
              <a:ea typeface="Candara"/>
              <a:cs typeface="Candara"/>
              <a:sym typeface="Candara"/>
            </a:endParaRPr>
          </a:p>
        </p:txBody>
      </p:sp>
      <p:sp>
        <p:nvSpPr>
          <p:cNvPr id="317" name="Google Shape;317;p31"/>
          <p:cNvSpPr txBox="1"/>
          <p:nvPr/>
        </p:nvSpPr>
        <p:spPr>
          <a:xfrm>
            <a:off x="254000" y="1226586"/>
            <a:ext cx="11684000" cy="5170606"/>
          </a:xfrm>
          <a:prstGeom prst="rect">
            <a:avLst/>
          </a:prstGeom>
          <a:noFill/>
          <a:ln>
            <a:noFill/>
          </a:ln>
        </p:spPr>
        <p:txBody>
          <a:bodyPr spcFirstLastPara="1" wrap="square" lIns="91425" tIns="45700" rIns="91425" bIns="45700" anchor="t" anchorCtr="0">
            <a:spAutoFit/>
          </a:bodyPr>
          <a:lstStyle/>
          <a:p>
            <a:pPr lvl="0" algn="ctr">
              <a:buSzPts val="6200"/>
            </a:pPr>
            <a:r>
              <a:rPr lang="en-US" sz="6600" b="1" dirty="0">
                <a:solidFill>
                  <a:schemeClr val="dk1"/>
                </a:solidFill>
                <a:latin typeface="Candara"/>
                <a:ea typeface="Candara"/>
                <a:cs typeface="Candara"/>
                <a:sym typeface="Candara"/>
              </a:rPr>
              <a:t>PART OF THE IMMUNE SYSTEM, WHAT LYMPHOID ORGAN MAKES AND “TRAINS” WHITE BLOOD CELLS TO PROTECT AGAINST INFECTION?</a:t>
            </a:r>
          </a:p>
        </p:txBody>
      </p:sp>
    </p:spTree>
    <p:extLst>
      <p:ext uri="{BB962C8B-B14F-4D97-AF65-F5344CB8AC3E}">
        <p14:creationId xmlns:p14="http://schemas.microsoft.com/office/powerpoint/2010/main" val="2903086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
                                            <p:txEl>
                                              <p:pRg st="0" end="0"/>
                                            </p:txEl>
                                          </p:spTgt>
                                        </p:tgtEl>
                                        <p:attrNameLst>
                                          <p:attrName>style.visibility</p:attrName>
                                        </p:attrNameLst>
                                      </p:cBhvr>
                                      <p:to>
                                        <p:strVal val="visible"/>
                                      </p:to>
                                    </p:set>
                                    <p:anim calcmode="lin" valueType="num">
                                      <p:cBhvr additive="base">
                                        <p:cTn id="7" dur="500"/>
                                        <p:tgtEl>
                                          <p:spTgt spid="3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Shape 322"/>
        <p:cNvGrpSpPr/>
        <p:nvPr/>
      </p:nvGrpSpPr>
      <p:grpSpPr>
        <a:xfrm>
          <a:off x="0" y="0"/>
          <a:ext cx="0" cy="0"/>
          <a:chOff x="0" y="0"/>
          <a:chExt cx="0" cy="0"/>
        </a:xfrm>
      </p:grpSpPr>
      <p:sp>
        <p:nvSpPr>
          <p:cNvPr id="323" name="Google Shape;323;p32"/>
          <p:cNvSpPr txBox="1">
            <a:spLocks noGrp="1"/>
          </p:cNvSpPr>
          <p:nvPr>
            <p:ph type="title"/>
          </p:nvPr>
        </p:nvSpPr>
        <p:spPr>
          <a:xfrm>
            <a:off x="1953228" y="-228600"/>
            <a:ext cx="8382000" cy="609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000"/>
              <a:buFont typeface="Candara"/>
              <a:buNone/>
            </a:pPr>
            <a:br>
              <a:rPr lang="en-US" sz="4000" b="1" dirty="0">
                <a:solidFill>
                  <a:schemeClr val="lt1"/>
                </a:solidFill>
                <a:latin typeface="Candara"/>
                <a:ea typeface="Candara"/>
                <a:cs typeface="Candara"/>
                <a:sym typeface="Candara"/>
              </a:rPr>
            </a:br>
            <a:r>
              <a:rPr lang="en-US" sz="4000" b="1" dirty="0">
                <a:solidFill>
                  <a:srgbClr val="FF0000"/>
                </a:solidFill>
                <a:latin typeface="Candara"/>
                <a:ea typeface="Candara"/>
                <a:cs typeface="Candara"/>
                <a:sym typeface="Candara"/>
              </a:rPr>
              <a:t>ANSWER # 11</a:t>
            </a:r>
            <a:endParaRPr dirty="0"/>
          </a:p>
        </p:txBody>
      </p:sp>
      <p:sp>
        <p:nvSpPr>
          <p:cNvPr id="324" name="Google Shape;324;p32"/>
          <p:cNvSpPr txBox="1"/>
          <p:nvPr/>
        </p:nvSpPr>
        <p:spPr>
          <a:xfrm>
            <a:off x="0" y="484043"/>
            <a:ext cx="12192000"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600" b="1" dirty="0">
                <a:solidFill>
                  <a:schemeClr val="dk1"/>
                </a:solidFill>
                <a:latin typeface="Candara"/>
                <a:ea typeface="Candara"/>
                <a:cs typeface="Candara"/>
                <a:sym typeface="Candara"/>
              </a:rPr>
              <a:t>THYMUS</a:t>
            </a:r>
            <a:endParaRPr sz="3200" b="1" u="none" strike="noStrike" cap="none" dirty="0">
              <a:solidFill>
                <a:schemeClr val="dk1"/>
              </a:solidFill>
              <a:latin typeface="Candara"/>
              <a:ea typeface="Candara"/>
              <a:cs typeface="Candara"/>
              <a:sym typeface="Candara"/>
            </a:endParaRPr>
          </a:p>
        </p:txBody>
      </p:sp>
      <p:pic>
        <p:nvPicPr>
          <p:cNvPr id="325" name="Google Shape;325;p32"/>
          <p:cNvPicPr preferRelativeResize="0"/>
          <p:nvPr/>
        </p:nvPicPr>
        <p:blipFill>
          <a:blip r:embed="rId3"/>
          <a:srcRect/>
          <a:stretch/>
        </p:blipFill>
        <p:spPr>
          <a:xfrm>
            <a:off x="2163257" y="1695041"/>
            <a:ext cx="7865487" cy="4479185"/>
          </a:xfrm>
          <a:prstGeom prst="rect">
            <a:avLst/>
          </a:prstGeom>
          <a:noFill/>
          <a:ln w="9525" cap="flat" cmpd="sng">
            <a:solidFill>
              <a:schemeClr val="tx1"/>
            </a:solidFill>
            <a:prstDash val="solid"/>
            <a:round/>
            <a:headEnd type="none" w="sm" len="sm"/>
            <a:tailEnd type="none" w="sm" len="sm"/>
          </a:ln>
        </p:spPr>
      </p:pic>
    </p:spTree>
    <p:extLst>
      <p:ext uri="{BB962C8B-B14F-4D97-AF65-F5344CB8AC3E}">
        <p14:creationId xmlns:p14="http://schemas.microsoft.com/office/powerpoint/2010/main" val="3825160360"/>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4">
                                            <p:txEl>
                                              <p:pRg st="0" end="0"/>
                                            </p:txEl>
                                          </p:spTgt>
                                        </p:tgtEl>
                                        <p:attrNameLst>
                                          <p:attrName>style.visibility</p:attrName>
                                        </p:attrNameLst>
                                      </p:cBhvr>
                                      <p:to>
                                        <p:strVal val="visible"/>
                                      </p:to>
                                    </p:set>
                                    <p:anim calcmode="lin" valueType="num">
                                      <p:cBhvr additive="base">
                                        <p:cTn id="7" dur="500"/>
                                        <p:tgtEl>
                                          <p:spTgt spid="324">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25"/>
                                        </p:tgtEl>
                                        <p:attrNameLst>
                                          <p:attrName>style.visibility</p:attrName>
                                        </p:attrNameLst>
                                      </p:cBhvr>
                                      <p:to>
                                        <p:strVal val="visible"/>
                                      </p:to>
                                    </p:set>
                                    <p:anim calcmode="lin" valueType="num">
                                      <p:cBhvr additive="base">
                                        <p:cTn id="10" dur="500"/>
                                        <p:tgtEl>
                                          <p:spTgt spid="3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5"/>
        <p:cNvGrpSpPr/>
        <p:nvPr/>
      </p:nvGrpSpPr>
      <p:grpSpPr>
        <a:xfrm>
          <a:off x="0" y="0"/>
          <a:ext cx="0" cy="0"/>
          <a:chOff x="0" y="0"/>
          <a:chExt cx="0" cy="0"/>
        </a:xfrm>
      </p:grpSpPr>
      <p:sp>
        <p:nvSpPr>
          <p:cNvPr id="216" name="Google Shape;216;p69"/>
          <p:cNvSpPr txBox="1">
            <a:spLocks noGrp="1"/>
          </p:cNvSpPr>
          <p:nvPr>
            <p:ph type="title"/>
          </p:nvPr>
        </p:nvSpPr>
        <p:spPr>
          <a:xfrm>
            <a:off x="1287088" y="801761"/>
            <a:ext cx="9617824" cy="9906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ndara"/>
              <a:buNone/>
            </a:pPr>
            <a:br>
              <a:rPr lang="en-US" sz="2800" b="1" dirty="0">
                <a:latin typeface="Candara"/>
                <a:ea typeface="Candara"/>
                <a:cs typeface="Candara"/>
                <a:sym typeface="Candara"/>
              </a:rPr>
            </a:br>
            <a:r>
              <a:rPr lang="en-US" b="1" dirty="0">
                <a:solidFill>
                  <a:srgbClr val="FF0000"/>
                </a:solidFill>
                <a:latin typeface="Candara"/>
                <a:ea typeface="Candara"/>
                <a:cs typeface="Candara"/>
                <a:sym typeface="Candara"/>
              </a:rPr>
              <a:t>QUESTION # 12</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POLITICS</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3 - PART</a:t>
            </a:r>
            <a:br>
              <a:rPr lang="en-US" sz="3100"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sz="3200" b="1" dirty="0">
                <a:solidFill>
                  <a:srgbClr val="FF0000"/>
                </a:solidFill>
                <a:latin typeface="Candara"/>
                <a:ea typeface="Candara"/>
                <a:cs typeface="Candara"/>
                <a:sym typeface="Candara"/>
              </a:rPr>
            </a:br>
            <a:endParaRPr sz="3200" b="1" dirty="0">
              <a:solidFill>
                <a:srgbClr val="FF0000"/>
              </a:solidFill>
              <a:latin typeface="Candara"/>
              <a:ea typeface="Candara"/>
              <a:cs typeface="Candara"/>
              <a:sym typeface="Candara"/>
            </a:endParaRPr>
          </a:p>
        </p:txBody>
      </p:sp>
      <p:sp>
        <p:nvSpPr>
          <p:cNvPr id="217" name="Google Shape;217;p69"/>
          <p:cNvSpPr txBox="1"/>
          <p:nvPr/>
        </p:nvSpPr>
        <p:spPr>
          <a:xfrm>
            <a:off x="152400" y="1376279"/>
            <a:ext cx="11887200" cy="5632271"/>
          </a:xfrm>
          <a:prstGeom prst="rect">
            <a:avLst/>
          </a:prstGeom>
          <a:noFill/>
          <a:ln>
            <a:noFill/>
          </a:ln>
        </p:spPr>
        <p:txBody>
          <a:bodyPr spcFirstLastPara="1" wrap="square" lIns="91425" tIns="45700" rIns="91425" bIns="45700" anchor="t" anchorCtr="0">
            <a:spAutoFit/>
          </a:bodyPr>
          <a:lstStyle/>
          <a:p>
            <a:pPr lvl="0" algn="ctr">
              <a:buSzPts val="5400"/>
            </a:pPr>
            <a:r>
              <a:rPr lang="en-US" sz="7200" b="1" dirty="0">
                <a:solidFill>
                  <a:srgbClr val="FFC000"/>
                </a:solidFill>
                <a:latin typeface="Candara" panose="020E0502030303020204" pitchFamily="34" charset="0"/>
                <a:ea typeface="Candara"/>
                <a:cs typeface="Candara"/>
                <a:sym typeface="Candara"/>
              </a:rPr>
              <a:t>WHO ARE THE ONLY THREE U.S. PRESIDENTS TO ALSO SERVE NON-CONSECUTIVE TERMS AS A STATE GOVERNOR?</a:t>
            </a:r>
          </a:p>
        </p:txBody>
      </p:sp>
    </p:spTree>
    <p:extLst>
      <p:ext uri="{BB962C8B-B14F-4D97-AF65-F5344CB8AC3E}">
        <p14:creationId xmlns:p14="http://schemas.microsoft.com/office/powerpoint/2010/main" val="1294364103"/>
      </p:ext>
    </p:extLst>
  </p:cSld>
  <p:clrMapOvr>
    <a:masterClrMapping/>
  </p:clrMapOvr>
  <mc:AlternateContent xmlns:mc="http://schemas.openxmlformats.org/markup-compatibility/2006" xmlns:p14="http://schemas.microsoft.com/office/powerpoint/2010/main">
    <mc:Choice Requires="p14">
      <p:transition spd="slow" p14:dur="16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500"/>
                                        <p:tgtEl>
                                          <p:spTgt spid="21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2"/>
        <p:cNvGrpSpPr/>
        <p:nvPr/>
      </p:nvGrpSpPr>
      <p:grpSpPr>
        <a:xfrm>
          <a:off x="0" y="0"/>
          <a:ext cx="0" cy="0"/>
          <a:chOff x="0" y="0"/>
          <a:chExt cx="0" cy="0"/>
        </a:xfrm>
      </p:grpSpPr>
      <p:sp>
        <p:nvSpPr>
          <p:cNvPr id="223" name="Google Shape;223;p70"/>
          <p:cNvSpPr txBox="1">
            <a:spLocks noGrp="1"/>
          </p:cNvSpPr>
          <p:nvPr>
            <p:ph type="title"/>
          </p:nvPr>
        </p:nvSpPr>
        <p:spPr>
          <a:xfrm>
            <a:off x="4838700" y="0"/>
            <a:ext cx="2514600" cy="762000"/>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rgbClr val="FF0000"/>
              </a:buClr>
              <a:buSzPts val="3200"/>
              <a:buFont typeface="Candara"/>
              <a:buNone/>
            </a:pPr>
            <a:r>
              <a:rPr lang="en-US" sz="3200" b="1" dirty="0">
                <a:solidFill>
                  <a:srgbClr val="FF0000"/>
                </a:solidFill>
                <a:latin typeface="Candara"/>
                <a:ea typeface="Candara"/>
                <a:cs typeface="Candara"/>
                <a:sym typeface="Candara"/>
              </a:rPr>
              <a:t>ANSWER # 12</a:t>
            </a:r>
            <a:endParaRPr dirty="0"/>
          </a:p>
        </p:txBody>
      </p:sp>
      <p:sp>
        <p:nvSpPr>
          <p:cNvPr id="9" name="Google Shape;224;p70"/>
          <p:cNvSpPr txBox="1"/>
          <p:nvPr/>
        </p:nvSpPr>
        <p:spPr>
          <a:xfrm>
            <a:off x="-63374" y="1303307"/>
            <a:ext cx="12192000" cy="378561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8000" b="1" dirty="0">
                <a:solidFill>
                  <a:srgbClr val="FFC000"/>
                </a:solidFill>
                <a:latin typeface="Candara"/>
                <a:ea typeface="Candara"/>
                <a:cs typeface="Candara"/>
                <a:sym typeface="Candara"/>
              </a:rPr>
              <a:t>• JAMES MONROE</a:t>
            </a:r>
          </a:p>
          <a:p>
            <a:pPr marL="0" marR="0" lvl="0" indent="0" algn="ctr" rtl="0">
              <a:lnSpc>
                <a:spcPct val="100000"/>
              </a:lnSpc>
              <a:spcBef>
                <a:spcPts val="0"/>
              </a:spcBef>
              <a:spcAft>
                <a:spcPts val="0"/>
              </a:spcAft>
              <a:buClr>
                <a:srgbClr val="000000"/>
              </a:buClr>
              <a:buSzPts val="5400"/>
              <a:buFont typeface="Arial"/>
              <a:buNone/>
            </a:pPr>
            <a:r>
              <a:rPr lang="en-US" sz="8000" b="1" i="0" u="none" strike="noStrike" cap="none" dirty="0">
                <a:solidFill>
                  <a:schemeClr val="bg1">
                    <a:lumMod val="65000"/>
                  </a:schemeClr>
                </a:solidFill>
                <a:latin typeface="Candara"/>
                <a:ea typeface="Candara"/>
                <a:cs typeface="Candara"/>
                <a:sym typeface="Candara"/>
              </a:rPr>
              <a:t>• </a:t>
            </a:r>
            <a:r>
              <a:rPr lang="en-US" sz="8000" b="1" dirty="0">
                <a:solidFill>
                  <a:schemeClr val="bg1">
                    <a:lumMod val="65000"/>
                  </a:schemeClr>
                </a:solidFill>
                <a:latin typeface="Candara"/>
                <a:ea typeface="Candara"/>
                <a:cs typeface="Candara"/>
                <a:sym typeface="Candara"/>
              </a:rPr>
              <a:t>RUTHERFORD B. HAYES</a:t>
            </a:r>
          </a:p>
          <a:p>
            <a:pPr lvl="0" algn="ctr">
              <a:buSzPts val="5400"/>
            </a:pPr>
            <a:r>
              <a:rPr lang="en-US" sz="8000" b="1" dirty="0">
                <a:solidFill>
                  <a:srgbClr val="FFC000"/>
                </a:solidFill>
                <a:latin typeface="Candara"/>
                <a:ea typeface="Candara"/>
                <a:cs typeface="Candara"/>
                <a:sym typeface="Candara"/>
              </a:rPr>
              <a:t>• BILL CLINTON</a:t>
            </a:r>
          </a:p>
        </p:txBody>
      </p:sp>
    </p:spTree>
    <p:extLst>
      <p:ext uri="{BB962C8B-B14F-4D97-AF65-F5344CB8AC3E}">
        <p14:creationId xmlns:p14="http://schemas.microsoft.com/office/powerpoint/2010/main" val="1014746501"/>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1"/>
          <p:cNvSpPr txBox="1">
            <a:spLocks noGrp="1"/>
          </p:cNvSpPr>
          <p:nvPr>
            <p:ph type="title"/>
          </p:nvPr>
        </p:nvSpPr>
        <p:spPr>
          <a:xfrm>
            <a:off x="101600" y="-76200"/>
            <a:ext cx="11988800" cy="762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85623"/>
              </a:buClr>
              <a:buSzPct val="100000"/>
              <a:buFont typeface="Candara"/>
              <a:buNone/>
            </a:pPr>
            <a:br>
              <a:rPr lang="en-US" b="1" dirty="0">
                <a:solidFill>
                  <a:srgbClr val="385623"/>
                </a:solidFill>
                <a:latin typeface="Candara"/>
                <a:ea typeface="Candara"/>
                <a:cs typeface="Candara"/>
                <a:sym typeface="Candara"/>
              </a:rPr>
            </a:br>
            <a:r>
              <a:rPr lang="en-US" b="1" dirty="0">
                <a:solidFill>
                  <a:srgbClr val="FF0000"/>
                </a:solidFill>
                <a:latin typeface="Candara"/>
                <a:ea typeface="Candara"/>
                <a:cs typeface="Candara"/>
                <a:sym typeface="Candara"/>
              </a:rPr>
              <a:t>QUESTION # 13</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NAMES THE SAME</a:t>
            </a:r>
            <a:endParaRPr b="1" dirty="0">
              <a:solidFill>
                <a:srgbClr val="FF0000"/>
              </a:solidFill>
              <a:latin typeface="Candara"/>
              <a:ea typeface="Candara"/>
              <a:cs typeface="Candara"/>
              <a:sym typeface="Candara"/>
            </a:endParaRPr>
          </a:p>
        </p:txBody>
      </p:sp>
      <p:sp>
        <p:nvSpPr>
          <p:cNvPr id="317" name="Google Shape;317;p31"/>
          <p:cNvSpPr txBox="1"/>
          <p:nvPr/>
        </p:nvSpPr>
        <p:spPr>
          <a:xfrm>
            <a:off x="1" y="1225729"/>
            <a:ext cx="12191999" cy="5632271"/>
          </a:xfrm>
          <a:prstGeom prst="rect">
            <a:avLst/>
          </a:prstGeom>
          <a:noFill/>
          <a:ln>
            <a:noFill/>
          </a:ln>
        </p:spPr>
        <p:txBody>
          <a:bodyPr spcFirstLastPara="1" wrap="square" lIns="91425" tIns="45700" rIns="91425" bIns="45700" anchor="t" anchorCtr="0">
            <a:spAutoFit/>
          </a:bodyPr>
          <a:lstStyle/>
          <a:p>
            <a:pPr algn="ctr">
              <a:buClr>
                <a:schemeClr val="lt1"/>
              </a:buClr>
              <a:buSzPts val="5400"/>
            </a:pPr>
            <a:r>
              <a:rPr lang="en-US" sz="6000" b="1" dirty="0">
                <a:solidFill>
                  <a:schemeClr val="tx1"/>
                </a:solidFill>
                <a:latin typeface="Candara"/>
                <a:ea typeface="Candara"/>
                <a:cs typeface="Candara"/>
                <a:sym typeface="Candara"/>
              </a:rPr>
              <a:t>THE TITLE OF THE FILM WHICH WAS NAMED BEST PICTURE AT THE 78</a:t>
            </a:r>
            <a:r>
              <a:rPr lang="en-US" sz="6000" b="1" baseline="30000" dirty="0">
                <a:solidFill>
                  <a:schemeClr val="tx1"/>
                </a:solidFill>
                <a:latin typeface="Candara"/>
                <a:ea typeface="Candara"/>
                <a:cs typeface="Candara"/>
                <a:sym typeface="Candara"/>
              </a:rPr>
              <a:t>TH</a:t>
            </a:r>
            <a:r>
              <a:rPr lang="en-US" sz="6000" b="1" dirty="0">
                <a:solidFill>
                  <a:schemeClr val="tx1"/>
                </a:solidFill>
                <a:latin typeface="Candara"/>
                <a:ea typeface="Candara"/>
                <a:cs typeface="Candara"/>
                <a:sym typeface="Candara"/>
              </a:rPr>
              <a:t> ACADEMY AWARDS</a:t>
            </a:r>
          </a:p>
          <a:p>
            <a:pPr algn="ctr">
              <a:buClr>
                <a:schemeClr val="lt1"/>
              </a:buClr>
              <a:buSzPts val="5400"/>
            </a:pPr>
            <a:r>
              <a:rPr lang="en-US" sz="6000" b="1" dirty="0">
                <a:solidFill>
                  <a:schemeClr val="accent6">
                    <a:lumMod val="75000"/>
                  </a:schemeClr>
                </a:solidFill>
                <a:latin typeface="Candara"/>
                <a:ea typeface="Candara"/>
                <a:cs typeface="Candara"/>
                <a:sym typeface="Candara"/>
              </a:rPr>
              <a:t>OR</a:t>
            </a:r>
          </a:p>
          <a:p>
            <a:pPr algn="ctr">
              <a:buClr>
                <a:schemeClr val="lt1"/>
              </a:buClr>
              <a:buSzPts val="5400"/>
            </a:pPr>
            <a:r>
              <a:rPr lang="en-US" sz="6000" b="1" dirty="0">
                <a:solidFill>
                  <a:schemeClr val="tx1"/>
                </a:solidFill>
                <a:latin typeface="Candara"/>
                <a:ea typeface="Candara"/>
                <a:cs typeface="Candara"/>
                <a:sym typeface="Candara"/>
              </a:rPr>
              <a:t>THE TERM USED FOR A GROUP OF RHINOCEROSES</a:t>
            </a:r>
            <a:endParaRPr lang="en-US" sz="6000" b="1" i="1" dirty="0">
              <a:solidFill>
                <a:schemeClr val="tx1"/>
              </a:solidFill>
              <a:latin typeface="Candara"/>
              <a:ea typeface="Candara"/>
              <a:cs typeface="Candara"/>
              <a:sym typeface="Candara"/>
            </a:endParaRPr>
          </a:p>
        </p:txBody>
      </p:sp>
    </p:spTree>
    <p:extLst>
      <p:ext uri="{BB962C8B-B14F-4D97-AF65-F5344CB8AC3E}">
        <p14:creationId xmlns:p14="http://schemas.microsoft.com/office/powerpoint/2010/main" val="354949022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
                                            <p:txEl>
                                              <p:pRg st="0" end="0"/>
                                            </p:txEl>
                                          </p:spTgt>
                                        </p:tgtEl>
                                        <p:attrNameLst>
                                          <p:attrName>style.visibility</p:attrName>
                                        </p:attrNameLst>
                                      </p:cBhvr>
                                      <p:to>
                                        <p:strVal val="visible"/>
                                      </p:to>
                                    </p:set>
                                    <p:anim calcmode="lin" valueType="num">
                                      <p:cBhvr additive="base">
                                        <p:cTn id="7" dur="500"/>
                                        <p:tgtEl>
                                          <p:spTgt spid="317">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17">
                                            <p:txEl>
                                              <p:pRg st="1" end="1"/>
                                            </p:txEl>
                                          </p:spTgt>
                                        </p:tgtEl>
                                        <p:attrNameLst>
                                          <p:attrName>style.visibility</p:attrName>
                                        </p:attrNameLst>
                                      </p:cBhvr>
                                      <p:to>
                                        <p:strVal val="visible"/>
                                      </p:to>
                                    </p:set>
                                    <p:anim calcmode="lin" valueType="num">
                                      <p:cBhvr additive="base">
                                        <p:cTn id="10" dur="500"/>
                                        <p:tgtEl>
                                          <p:spTgt spid="317">
                                            <p:txEl>
                                              <p:pRg st="1" end="1"/>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317">
                                            <p:txEl>
                                              <p:pRg st="2" end="2"/>
                                            </p:txEl>
                                          </p:spTgt>
                                        </p:tgtEl>
                                        <p:attrNameLst>
                                          <p:attrName>style.visibility</p:attrName>
                                        </p:attrNameLst>
                                      </p:cBhvr>
                                      <p:to>
                                        <p:strVal val="visible"/>
                                      </p:to>
                                    </p:set>
                                    <p:anim calcmode="lin" valueType="num">
                                      <p:cBhvr additive="base">
                                        <p:cTn id="13" dur="500"/>
                                        <p:tgtEl>
                                          <p:spTgt spid="31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2"/>
          <p:cNvSpPr txBox="1">
            <a:spLocks noGrp="1"/>
          </p:cNvSpPr>
          <p:nvPr>
            <p:ph type="title"/>
          </p:nvPr>
        </p:nvSpPr>
        <p:spPr>
          <a:xfrm>
            <a:off x="1953228" y="-228600"/>
            <a:ext cx="8382000" cy="609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000"/>
              <a:buFont typeface="Candara"/>
              <a:buNone/>
            </a:pPr>
            <a:br>
              <a:rPr lang="en-US" sz="4000" b="1">
                <a:solidFill>
                  <a:schemeClr val="lt1"/>
                </a:solidFill>
                <a:latin typeface="Candara"/>
                <a:ea typeface="Candara"/>
                <a:cs typeface="Candara"/>
                <a:sym typeface="Candara"/>
              </a:rPr>
            </a:br>
            <a:r>
              <a:rPr lang="en-US" sz="4000" b="1">
                <a:solidFill>
                  <a:srgbClr val="FF0000"/>
                </a:solidFill>
                <a:latin typeface="Candara"/>
                <a:ea typeface="Candara"/>
                <a:cs typeface="Candara"/>
                <a:sym typeface="Candara"/>
              </a:rPr>
              <a:t>ANSWER # 13</a:t>
            </a:r>
            <a:endParaRPr/>
          </a:p>
        </p:txBody>
      </p:sp>
      <p:sp>
        <p:nvSpPr>
          <p:cNvPr id="324" name="Google Shape;324;p32"/>
          <p:cNvSpPr txBox="1"/>
          <p:nvPr/>
        </p:nvSpPr>
        <p:spPr>
          <a:xfrm>
            <a:off x="0" y="381000"/>
            <a:ext cx="12192000"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600" b="1" dirty="0">
                <a:solidFill>
                  <a:schemeClr val="dk1"/>
                </a:solidFill>
                <a:latin typeface="Candara"/>
                <a:ea typeface="Candara"/>
                <a:cs typeface="Candara"/>
                <a:sym typeface="Candara"/>
              </a:rPr>
              <a:t>“CRASH”</a:t>
            </a:r>
            <a:endParaRPr lang="en-US" sz="6600" b="1" u="none" strike="noStrike" cap="none" dirty="0">
              <a:solidFill>
                <a:schemeClr val="dk1"/>
              </a:solidFill>
              <a:latin typeface="Candara"/>
              <a:ea typeface="Candara"/>
              <a:cs typeface="Candara"/>
              <a:sym typeface="Candara"/>
            </a:endParaRPr>
          </a:p>
        </p:txBody>
      </p:sp>
      <p:pic>
        <p:nvPicPr>
          <p:cNvPr id="2" name="Picture 1"/>
          <p:cNvPicPr>
            <a:picLocks noChangeAspect="1"/>
          </p:cNvPicPr>
          <p:nvPr/>
        </p:nvPicPr>
        <p:blipFill>
          <a:blip r:embed="rId3"/>
          <a:srcRect/>
          <a:stretch/>
        </p:blipFill>
        <p:spPr>
          <a:xfrm>
            <a:off x="2326391" y="1488955"/>
            <a:ext cx="7539218" cy="5026145"/>
          </a:xfrm>
          <a:prstGeom prst="rect">
            <a:avLst/>
          </a:prstGeom>
          <a:ln>
            <a:solidFill>
              <a:srgbClr val="FF0000"/>
            </a:solidFill>
          </a:ln>
        </p:spPr>
      </p:pic>
    </p:spTree>
    <p:extLst>
      <p:ext uri="{BB962C8B-B14F-4D97-AF65-F5344CB8AC3E}">
        <p14:creationId xmlns:p14="http://schemas.microsoft.com/office/powerpoint/2010/main" val="647858289"/>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4">
                                            <p:txEl>
                                              <p:pRg st="0" end="0"/>
                                            </p:txEl>
                                          </p:spTgt>
                                        </p:tgtEl>
                                        <p:attrNameLst>
                                          <p:attrName>style.visibility</p:attrName>
                                        </p:attrNameLst>
                                      </p:cBhvr>
                                      <p:to>
                                        <p:strVal val="visible"/>
                                      </p:to>
                                    </p:set>
                                    <p:anim calcmode="lin" valueType="num">
                                      <p:cBhvr additive="base">
                                        <p:cTn id="7" dur="500"/>
                                        <p:tgtEl>
                                          <p:spTgt spid="324">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01"/>
        <p:cNvGrpSpPr/>
        <p:nvPr/>
      </p:nvGrpSpPr>
      <p:grpSpPr>
        <a:xfrm>
          <a:off x="0" y="0"/>
          <a:ext cx="0" cy="0"/>
          <a:chOff x="0" y="0"/>
          <a:chExt cx="0" cy="0"/>
        </a:xfrm>
      </p:grpSpPr>
      <p:sp>
        <p:nvSpPr>
          <p:cNvPr id="302" name="Google Shape;302;p4"/>
          <p:cNvSpPr txBox="1">
            <a:spLocks noGrp="1"/>
          </p:cNvSpPr>
          <p:nvPr>
            <p:ph type="title"/>
          </p:nvPr>
        </p:nvSpPr>
        <p:spPr>
          <a:xfrm>
            <a:off x="2" y="2431515"/>
            <a:ext cx="12191998" cy="1216999"/>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andara"/>
              <a:buNone/>
            </a:pPr>
            <a:br>
              <a:rPr lang="en-US" sz="4000" b="1" dirty="0">
                <a:solidFill>
                  <a:schemeClr val="lt1"/>
                </a:solidFill>
                <a:latin typeface="Candara"/>
                <a:ea typeface="Candara"/>
                <a:cs typeface="Candara"/>
                <a:sym typeface="Candara"/>
              </a:rPr>
            </a:br>
            <a:r>
              <a:rPr lang="en-US" sz="4000" b="1" dirty="0">
                <a:solidFill>
                  <a:srgbClr val="FF0000"/>
                </a:solidFill>
                <a:latin typeface="Candara"/>
                <a:ea typeface="Candara"/>
                <a:cs typeface="Candara"/>
                <a:sym typeface="Candara"/>
              </a:rPr>
              <a:t>QUESTION # 14</a:t>
            </a:r>
            <a:endParaRPr sz="4000" b="1" dirty="0">
              <a:solidFill>
                <a:srgbClr val="FF0000"/>
              </a:solidFill>
              <a:latin typeface="Candara"/>
              <a:ea typeface="Candara"/>
              <a:cs typeface="Candara"/>
              <a:sym typeface="Candara"/>
            </a:endParaRPr>
          </a:p>
          <a:p>
            <a:pPr marL="0" lvl="0" indent="0" algn="ctr" rtl="0">
              <a:lnSpc>
                <a:spcPct val="90000"/>
              </a:lnSpc>
              <a:spcBef>
                <a:spcPts val="0"/>
              </a:spcBef>
              <a:spcAft>
                <a:spcPts val="0"/>
              </a:spcAft>
              <a:buClr>
                <a:schemeClr val="lt1"/>
              </a:buClr>
              <a:buSzPct val="100000"/>
              <a:buFont typeface="Candara"/>
              <a:buNone/>
            </a:pPr>
            <a:r>
              <a:rPr lang="en-US" sz="4000" b="1" dirty="0">
                <a:solidFill>
                  <a:srgbClr val="FF0000"/>
                </a:solidFill>
                <a:latin typeface="Candara"/>
                <a:ea typeface="Candara"/>
                <a:cs typeface="Candara"/>
                <a:sym typeface="Candara"/>
              </a:rPr>
              <a:t>VIDEO GAMES</a:t>
            </a:r>
            <a:br>
              <a:rPr lang="en-US" sz="4000" b="1" dirty="0">
                <a:solidFill>
                  <a:srgbClr val="FF0000"/>
                </a:solidFill>
                <a:latin typeface="Candara"/>
                <a:ea typeface="Candara"/>
                <a:cs typeface="Candara"/>
                <a:sym typeface="Candara"/>
              </a:rPr>
            </a:br>
            <a:r>
              <a:rPr lang="en-US" sz="4000" b="1" dirty="0">
                <a:solidFill>
                  <a:srgbClr val="FF0000"/>
                </a:solidFill>
                <a:latin typeface="Candara"/>
                <a:ea typeface="Candara"/>
                <a:cs typeface="Candara"/>
                <a:sym typeface="Candara"/>
              </a:rPr>
              <a:t>4 - PART	</a:t>
            </a:r>
            <a:br>
              <a:rPr lang="en-US" sz="4000" b="1" dirty="0">
                <a:solidFill>
                  <a:srgbClr val="FF0000"/>
                </a:solidFill>
                <a:latin typeface="Candara"/>
                <a:ea typeface="Candara"/>
                <a:cs typeface="Candara"/>
                <a:sym typeface="Candara"/>
              </a:rPr>
            </a:br>
            <a:br>
              <a:rPr lang="en-US" sz="4000" b="1" dirty="0">
                <a:solidFill>
                  <a:srgbClr val="FF0000"/>
                </a:solidFill>
                <a:latin typeface="Candara"/>
                <a:ea typeface="Candara"/>
                <a:cs typeface="Candara"/>
                <a:sym typeface="Candara"/>
              </a:rPr>
            </a:br>
            <a:br>
              <a:rPr lang="en-US" sz="4000"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sz="3200" b="1" dirty="0">
                <a:solidFill>
                  <a:srgbClr val="AEABAB"/>
                </a:solidFill>
                <a:latin typeface="Candara"/>
                <a:ea typeface="Candara"/>
                <a:cs typeface="Candara"/>
                <a:sym typeface="Candara"/>
              </a:rPr>
            </a:br>
            <a:br>
              <a:rPr lang="en-US" sz="3600" b="1" dirty="0">
                <a:solidFill>
                  <a:srgbClr val="AEABAB"/>
                </a:solidFill>
                <a:latin typeface="Candara"/>
                <a:ea typeface="Candara"/>
                <a:cs typeface="Candara"/>
                <a:sym typeface="Candara"/>
              </a:rPr>
            </a:br>
            <a:endParaRPr sz="2800" b="1" dirty="0">
              <a:solidFill>
                <a:srgbClr val="AEABAB"/>
              </a:solidFill>
              <a:latin typeface="Candara"/>
              <a:ea typeface="Candara"/>
              <a:cs typeface="Candara"/>
              <a:sym typeface="Candara"/>
            </a:endParaRPr>
          </a:p>
        </p:txBody>
      </p:sp>
      <p:sp>
        <p:nvSpPr>
          <p:cNvPr id="303" name="Google Shape;303;p4"/>
          <p:cNvSpPr txBox="1"/>
          <p:nvPr/>
        </p:nvSpPr>
        <p:spPr>
          <a:xfrm>
            <a:off x="3" y="1540349"/>
            <a:ext cx="12191997" cy="1234433"/>
          </a:xfrm>
          <a:prstGeom prst="rect">
            <a:avLst/>
          </a:prstGeom>
          <a:noFill/>
          <a:ln>
            <a:noFill/>
          </a:ln>
        </p:spPr>
        <p:txBody>
          <a:bodyPr spcFirstLastPara="1" wrap="square" lIns="91425" tIns="45700" rIns="91425" bIns="45700" anchor="t" anchorCtr="0">
            <a:noAutofit/>
          </a:bodyPr>
          <a:lstStyle/>
          <a:p>
            <a:pPr lvl="0" algn="ctr">
              <a:buSzPts val="6200"/>
            </a:pPr>
            <a:endParaRPr lang="en-US" sz="8800" b="1" dirty="0">
              <a:solidFill>
                <a:srgbClr val="FFC000"/>
              </a:solidFill>
              <a:latin typeface="Candara"/>
              <a:ea typeface="Candara"/>
              <a:cs typeface="Candara"/>
              <a:sym typeface="Candara"/>
            </a:endParaRPr>
          </a:p>
        </p:txBody>
      </p:sp>
      <p:sp>
        <p:nvSpPr>
          <p:cNvPr id="5" name="Google Shape;303;p4"/>
          <p:cNvSpPr txBox="1"/>
          <p:nvPr/>
        </p:nvSpPr>
        <p:spPr>
          <a:xfrm>
            <a:off x="2" y="1540349"/>
            <a:ext cx="12191998" cy="1234433"/>
          </a:xfrm>
          <a:prstGeom prst="rect">
            <a:avLst/>
          </a:prstGeom>
          <a:noFill/>
          <a:ln>
            <a:noFill/>
          </a:ln>
        </p:spPr>
        <p:txBody>
          <a:bodyPr spcFirstLastPara="1" wrap="square" lIns="91425" tIns="45700" rIns="91425" bIns="45700" anchor="t" anchorCtr="0">
            <a:noAutofit/>
          </a:bodyPr>
          <a:lstStyle/>
          <a:p>
            <a:pPr lvl="0" algn="ctr">
              <a:buSzPts val="6600"/>
            </a:pPr>
            <a:r>
              <a:rPr lang="en-US" sz="5800" b="1" dirty="0">
                <a:solidFill>
                  <a:srgbClr val="FFC000"/>
                </a:solidFill>
                <a:latin typeface="Candara"/>
                <a:ea typeface="Candara"/>
                <a:cs typeface="Candara"/>
                <a:sym typeface="Candara"/>
              </a:rPr>
              <a:t>ONE OF THE MOST ICONIC VIDEO GAME SERIES OF ALL TIME, WHAT FOUR </a:t>
            </a:r>
            <a:r>
              <a:rPr lang="en-US" sz="5800" b="1" i="1" dirty="0">
                <a:solidFill>
                  <a:srgbClr val="FFC000"/>
                </a:solidFill>
                <a:latin typeface="Candara"/>
                <a:ea typeface="Candara"/>
                <a:cs typeface="Candara"/>
                <a:sym typeface="Candara"/>
              </a:rPr>
              <a:t>LEGEND OF ZELDA</a:t>
            </a:r>
            <a:r>
              <a:rPr lang="en-US" sz="5800" b="1" dirty="0">
                <a:solidFill>
                  <a:srgbClr val="FFC000"/>
                </a:solidFill>
                <a:latin typeface="Candara"/>
                <a:ea typeface="Candara"/>
                <a:cs typeface="Candara"/>
                <a:sym typeface="Candara"/>
              </a:rPr>
              <a:t> GAMES HAVE THE WORD “LINK” IN THEIR TITLE?</a:t>
            </a:r>
          </a:p>
        </p:txBody>
      </p:sp>
      <p:sp>
        <p:nvSpPr>
          <p:cNvPr id="6" name="Google Shape;303;p4">
            <a:extLst>
              <a:ext uri="{FF2B5EF4-FFF2-40B4-BE49-F238E27FC236}">
                <a16:creationId xmlns:a16="http://schemas.microsoft.com/office/drawing/2014/main" id="{A8BEF588-3E23-4B65-AC7A-A1CA4D781D64}"/>
              </a:ext>
            </a:extLst>
          </p:cNvPr>
          <p:cNvSpPr txBox="1"/>
          <p:nvPr/>
        </p:nvSpPr>
        <p:spPr>
          <a:xfrm>
            <a:off x="0" y="5317651"/>
            <a:ext cx="12191998" cy="1234433"/>
          </a:xfrm>
          <a:prstGeom prst="rect">
            <a:avLst/>
          </a:prstGeom>
          <a:noFill/>
          <a:ln>
            <a:noFill/>
          </a:ln>
        </p:spPr>
        <p:txBody>
          <a:bodyPr spcFirstLastPara="1" wrap="square" lIns="91425" tIns="45700" rIns="91425" bIns="45700" anchor="t" anchorCtr="0">
            <a:noAutofit/>
          </a:bodyPr>
          <a:lstStyle/>
          <a:p>
            <a:pPr lvl="0" algn="ctr">
              <a:buSzPts val="6600"/>
            </a:pPr>
            <a:r>
              <a:rPr lang="en-US" sz="5800" b="1" dirty="0">
                <a:solidFill>
                  <a:schemeClr val="bg1">
                    <a:lumMod val="65000"/>
                  </a:schemeClr>
                </a:solidFill>
                <a:latin typeface="Candara"/>
                <a:ea typeface="Candara"/>
                <a:cs typeface="Candara"/>
                <a:sym typeface="Candara"/>
              </a:rPr>
              <a:t>NOTE: SPIN-OFFS ARE NOT INCLUDED</a:t>
            </a:r>
          </a:p>
        </p:txBody>
      </p:sp>
    </p:spTree>
    <p:extLst>
      <p:ext uri="{BB962C8B-B14F-4D97-AF65-F5344CB8AC3E}">
        <p14:creationId xmlns:p14="http://schemas.microsoft.com/office/powerpoint/2010/main" val="14023012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nodePh="1">
                                  <p:stCondLst>
                                    <p:cond delay="0"/>
                                  </p:stCondLst>
                                  <p:endCondLst>
                                    <p:cond evt="begin" delay="0">
                                      <p:tn val="5"/>
                                    </p:cond>
                                  </p:endCondLst>
                                  <p:childTnLst>
                                    <p:set>
                                      <p:cBhvr>
                                        <p:cTn id="6" dur="1" fill="hold">
                                          <p:stCondLst>
                                            <p:cond delay="0"/>
                                          </p:stCondLst>
                                        </p:cTn>
                                        <p:tgtEl>
                                          <p:spTgt spid="303">
                                            <p:txEl>
                                              <p:pRg st="0" end="0"/>
                                            </p:txEl>
                                          </p:spTgt>
                                        </p:tgtEl>
                                        <p:attrNameLst>
                                          <p:attrName>style.visibility</p:attrName>
                                        </p:attrNameLst>
                                      </p:cBhvr>
                                      <p:to>
                                        <p:strVal val="visible"/>
                                      </p:to>
                                    </p:set>
                                    <p:anim calcmode="lin" valueType="num">
                                      <p:cBhvr additive="base">
                                        <p:cTn id="7" dur="1000"/>
                                        <p:tgtEl>
                                          <p:spTgt spid="30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1000"/>
                                        <p:tgtEl>
                                          <p:spTgt spid="5">
                                            <p:txEl>
                                              <p:pRg st="0" end="0"/>
                                            </p:txEl>
                                          </p:spTgt>
                                        </p:tgtEl>
                                        <p:attrNameLst>
                                          <p:attrName>ppt_x</p:attrName>
                                        </p:attrNameLst>
                                      </p:cBhvr>
                                      <p:tavLst>
                                        <p:tav tm="0">
                                          <p:val>
                                            <p:strVal val="#ppt_x-1"/>
                                          </p:val>
                                        </p:tav>
                                        <p:tav tm="100000">
                                          <p:val>
                                            <p:strVal val="#ppt_x"/>
                                          </p:val>
                                        </p:tav>
                                      </p:tavLst>
                                    </p:anim>
                                  </p:childTnLst>
                                </p:cTn>
                              </p:par>
                              <p:par>
                                <p:cTn id="13" presetID="2" presetClass="entr" presetSubtype="8" fill="hold"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additive="base">
                                        <p:cTn id="15" dur="1000"/>
                                        <p:tgtEl>
                                          <p:spTgt spid="6">
                                            <p:txEl>
                                              <p:pRg st="0" end="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08"/>
        <p:cNvGrpSpPr/>
        <p:nvPr/>
      </p:nvGrpSpPr>
      <p:grpSpPr>
        <a:xfrm>
          <a:off x="0" y="0"/>
          <a:ext cx="0" cy="0"/>
          <a:chOff x="0" y="0"/>
          <a:chExt cx="0" cy="0"/>
        </a:xfrm>
      </p:grpSpPr>
      <p:sp>
        <p:nvSpPr>
          <p:cNvPr id="309" name="Google Shape;309;p71"/>
          <p:cNvSpPr txBox="1">
            <a:spLocks noGrp="1"/>
          </p:cNvSpPr>
          <p:nvPr>
            <p:ph type="title"/>
          </p:nvPr>
        </p:nvSpPr>
        <p:spPr>
          <a:xfrm>
            <a:off x="0" y="740407"/>
            <a:ext cx="12191998" cy="1216999"/>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andara"/>
              <a:buNone/>
            </a:pPr>
            <a:br>
              <a:rPr lang="en-US" sz="4000" b="1" dirty="0">
                <a:solidFill>
                  <a:schemeClr val="lt1"/>
                </a:solidFill>
                <a:latin typeface="Candara"/>
                <a:ea typeface="Candara"/>
                <a:cs typeface="Candara"/>
                <a:sym typeface="Candara"/>
              </a:rPr>
            </a:br>
            <a:r>
              <a:rPr lang="en-US" b="1" dirty="0">
                <a:solidFill>
                  <a:srgbClr val="FF0000"/>
                </a:solidFill>
                <a:latin typeface="Candara"/>
                <a:ea typeface="Candara"/>
                <a:cs typeface="Candara"/>
                <a:sym typeface="Candara"/>
              </a:rPr>
              <a:t>ANSWER # 14</a:t>
            </a: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sz="3600" b="1" dirty="0">
                <a:solidFill>
                  <a:srgbClr val="AEABAB"/>
                </a:solidFill>
                <a:latin typeface="Candara"/>
                <a:ea typeface="Candara"/>
                <a:cs typeface="Candara"/>
                <a:sym typeface="Candara"/>
              </a:rPr>
            </a:br>
            <a:endParaRPr sz="2800" b="1" dirty="0">
              <a:solidFill>
                <a:srgbClr val="AEABAB"/>
              </a:solidFill>
              <a:latin typeface="Candara"/>
              <a:ea typeface="Candara"/>
              <a:cs typeface="Candara"/>
              <a:sym typeface="Candara"/>
            </a:endParaRPr>
          </a:p>
        </p:txBody>
      </p:sp>
      <p:sp>
        <p:nvSpPr>
          <p:cNvPr id="4" name="TextBox 3"/>
          <p:cNvSpPr txBox="1"/>
          <p:nvPr/>
        </p:nvSpPr>
        <p:spPr>
          <a:xfrm>
            <a:off x="2" y="1413984"/>
            <a:ext cx="12191998" cy="4524315"/>
          </a:xfrm>
          <a:prstGeom prst="rect">
            <a:avLst/>
          </a:prstGeom>
          <a:noFill/>
        </p:spPr>
        <p:txBody>
          <a:bodyPr wrap="square" rtlCol="0">
            <a:spAutoFit/>
          </a:bodyPr>
          <a:lstStyle/>
          <a:p>
            <a:pPr algn="ctr">
              <a:buClr>
                <a:schemeClr val="bg1">
                  <a:lumMod val="75000"/>
                </a:schemeClr>
              </a:buClr>
            </a:pPr>
            <a:r>
              <a:rPr lang="en-US" sz="7200" b="1" dirty="0">
                <a:solidFill>
                  <a:srgbClr val="FFC000"/>
                </a:solidFill>
                <a:latin typeface="Candara" panose="020E0502030303020204" pitchFamily="34" charset="0"/>
              </a:rPr>
              <a:t>• </a:t>
            </a:r>
            <a:r>
              <a:rPr lang="en-US" sz="7200" b="1" i="1" dirty="0">
                <a:solidFill>
                  <a:srgbClr val="FFC000"/>
                </a:solidFill>
                <a:latin typeface="Candara" panose="020E0502030303020204" pitchFamily="34" charset="0"/>
              </a:rPr>
              <a:t>THE ADVENTURE OF LINK</a:t>
            </a:r>
          </a:p>
          <a:p>
            <a:pPr algn="ctr">
              <a:buClr>
                <a:srgbClr val="FFC000"/>
              </a:buClr>
            </a:pPr>
            <a:r>
              <a:rPr lang="en-US" sz="7200" b="1" dirty="0">
                <a:solidFill>
                  <a:schemeClr val="bg1">
                    <a:lumMod val="65000"/>
                  </a:schemeClr>
                </a:solidFill>
                <a:latin typeface="Candara" panose="020E0502030303020204" pitchFamily="34" charset="0"/>
              </a:rPr>
              <a:t>• </a:t>
            </a:r>
            <a:r>
              <a:rPr lang="en-US" sz="7200" b="1" i="1" dirty="0">
                <a:solidFill>
                  <a:schemeClr val="bg1">
                    <a:lumMod val="65000"/>
                  </a:schemeClr>
                </a:solidFill>
                <a:latin typeface="Candara" panose="020E0502030303020204" pitchFamily="34" charset="0"/>
              </a:rPr>
              <a:t>A LINK TO THE PAST</a:t>
            </a:r>
          </a:p>
          <a:p>
            <a:pPr algn="ctr">
              <a:buClr>
                <a:srgbClr val="FFC000"/>
              </a:buClr>
            </a:pPr>
            <a:r>
              <a:rPr lang="en-US" sz="7200" b="1" dirty="0">
                <a:solidFill>
                  <a:srgbClr val="FFC000"/>
                </a:solidFill>
                <a:latin typeface="Candara" panose="020E0502030303020204" pitchFamily="34" charset="0"/>
              </a:rPr>
              <a:t>• </a:t>
            </a:r>
            <a:r>
              <a:rPr lang="en-US" sz="7200" b="1" i="1" dirty="0">
                <a:solidFill>
                  <a:srgbClr val="FFC000"/>
                </a:solidFill>
                <a:latin typeface="Candara" panose="020E0502030303020204" pitchFamily="34" charset="0"/>
              </a:rPr>
              <a:t>LINK’S AWAKENING</a:t>
            </a:r>
          </a:p>
          <a:p>
            <a:pPr algn="ctr">
              <a:buClr>
                <a:srgbClr val="FFC000"/>
              </a:buClr>
            </a:pPr>
            <a:r>
              <a:rPr lang="en-US" sz="7200" b="1" dirty="0">
                <a:solidFill>
                  <a:schemeClr val="bg1">
                    <a:lumMod val="65000"/>
                  </a:schemeClr>
                </a:solidFill>
                <a:latin typeface="Candara" panose="020E0502030303020204" pitchFamily="34" charset="0"/>
              </a:rPr>
              <a:t>• </a:t>
            </a:r>
            <a:r>
              <a:rPr lang="en-US" sz="7200" b="1" i="1" dirty="0">
                <a:solidFill>
                  <a:schemeClr val="bg1">
                    <a:lumMod val="65000"/>
                  </a:schemeClr>
                </a:solidFill>
                <a:latin typeface="Candara" panose="020E0502030303020204" pitchFamily="34" charset="0"/>
              </a:rPr>
              <a:t>A LINK BETWEEN WORLDS</a:t>
            </a:r>
          </a:p>
        </p:txBody>
      </p:sp>
    </p:spTree>
    <p:extLst>
      <p:ext uri="{BB962C8B-B14F-4D97-AF65-F5344CB8AC3E}">
        <p14:creationId xmlns:p14="http://schemas.microsoft.com/office/powerpoint/2010/main" val="35139567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33370"/>
        </a:solidFill>
        <a:effectLst/>
      </p:bgPr>
    </p:bg>
    <p:spTree>
      <p:nvGrpSpPr>
        <p:cNvPr id="1" name="Shape 344"/>
        <p:cNvGrpSpPr/>
        <p:nvPr/>
      </p:nvGrpSpPr>
      <p:grpSpPr>
        <a:xfrm>
          <a:off x="0" y="0"/>
          <a:ext cx="0" cy="0"/>
          <a:chOff x="0" y="0"/>
          <a:chExt cx="0" cy="0"/>
        </a:xfrm>
      </p:grpSpPr>
      <p:sp>
        <p:nvSpPr>
          <p:cNvPr id="345" name="Google Shape;345;p49"/>
          <p:cNvSpPr txBox="1">
            <a:spLocks noGrp="1"/>
          </p:cNvSpPr>
          <p:nvPr>
            <p:ph type="title"/>
          </p:nvPr>
        </p:nvSpPr>
        <p:spPr>
          <a:xfrm>
            <a:off x="118533" y="-157942"/>
            <a:ext cx="11954933" cy="8382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andara"/>
              <a:buNone/>
            </a:pPr>
            <a:br>
              <a:rPr lang="en-US" sz="4200" b="1" dirty="0">
                <a:solidFill>
                  <a:schemeClr val="lt1"/>
                </a:solidFill>
                <a:latin typeface="Candara"/>
                <a:ea typeface="Candara"/>
                <a:cs typeface="Candara"/>
                <a:sym typeface="Candara"/>
              </a:rPr>
            </a:br>
            <a:r>
              <a:rPr lang="en-US" b="1" dirty="0">
                <a:solidFill>
                  <a:schemeClr val="accent2"/>
                </a:solidFill>
                <a:latin typeface="Candara"/>
                <a:ea typeface="Candara"/>
                <a:cs typeface="Candara"/>
                <a:sym typeface="Candara"/>
              </a:rPr>
              <a:t>QUESTION # 15</a:t>
            </a:r>
            <a:br>
              <a:rPr lang="en-US" b="1" dirty="0">
                <a:solidFill>
                  <a:schemeClr val="accent2"/>
                </a:solidFill>
                <a:latin typeface="Candara"/>
                <a:ea typeface="Candara"/>
                <a:cs typeface="Candara"/>
                <a:sym typeface="Candara"/>
              </a:rPr>
            </a:br>
            <a:r>
              <a:rPr lang="en-US" b="1" dirty="0">
                <a:solidFill>
                  <a:schemeClr val="accent2"/>
                </a:solidFill>
                <a:latin typeface="Candara"/>
                <a:ea typeface="Candara"/>
                <a:cs typeface="Candara"/>
                <a:sym typeface="Candara"/>
              </a:rPr>
              <a:t>TRANSPORTATION</a:t>
            </a:r>
            <a:endParaRPr dirty="0"/>
          </a:p>
        </p:txBody>
      </p:sp>
      <p:sp>
        <p:nvSpPr>
          <p:cNvPr id="346" name="Google Shape;346;p49"/>
          <p:cNvSpPr txBox="1">
            <a:spLocks noGrp="1"/>
          </p:cNvSpPr>
          <p:nvPr>
            <p:ph type="body" idx="1"/>
          </p:nvPr>
        </p:nvSpPr>
        <p:spPr>
          <a:xfrm>
            <a:off x="59265" y="945604"/>
            <a:ext cx="12073467" cy="5105400"/>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rgbClr val="000000"/>
              </a:buClr>
              <a:buSzPts val="5400"/>
              <a:buNone/>
            </a:pPr>
            <a:r>
              <a:rPr lang="en-US" sz="6600" b="1" dirty="0">
                <a:solidFill>
                  <a:schemeClr val="bg1"/>
                </a:solidFill>
                <a:latin typeface="Candara" panose="020E0502030303020204" pitchFamily="34" charset="0"/>
                <a:ea typeface="Candara"/>
                <a:cs typeface="Candara"/>
                <a:sym typeface="Candara"/>
              </a:rPr>
              <a:t>COBALT BLUE WITH WHITE PAINTED ON NUMBERS AND MADE OF IRON WITH A PORCELAIN ENAMEL, WHICH EAST COAST STATE WAS THE FIRST TO ISSUE LICENSE PLATES?</a:t>
            </a:r>
            <a:endParaRPr lang="en-US" sz="6600" b="1" dirty="0">
              <a:solidFill>
                <a:schemeClr val="lt1"/>
              </a:solidFill>
              <a:latin typeface="Candara"/>
              <a:ea typeface="Candara"/>
              <a:cs typeface="Candara"/>
              <a:sym typeface="Candara"/>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6">
                                            <p:txEl>
                                              <p:pRg st="0" end="0"/>
                                            </p:txEl>
                                          </p:spTgt>
                                        </p:tgtEl>
                                        <p:attrNameLst>
                                          <p:attrName>style.visibility</p:attrName>
                                        </p:attrNameLst>
                                      </p:cBhvr>
                                      <p:to>
                                        <p:strVal val="visible"/>
                                      </p:to>
                                    </p:set>
                                    <p:anim calcmode="lin" valueType="num">
                                      <p:cBhvr additive="base">
                                        <p:cTn id="7" dur="500"/>
                                        <p:tgtEl>
                                          <p:spTgt spid="34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33370"/>
        </a:solidFill>
        <a:effectLst/>
      </p:bgPr>
    </p:bg>
    <p:spTree>
      <p:nvGrpSpPr>
        <p:cNvPr id="1" name="Shape 351"/>
        <p:cNvGrpSpPr/>
        <p:nvPr/>
      </p:nvGrpSpPr>
      <p:grpSpPr>
        <a:xfrm>
          <a:off x="0" y="0"/>
          <a:ext cx="0" cy="0"/>
          <a:chOff x="0" y="0"/>
          <a:chExt cx="0" cy="0"/>
        </a:xfrm>
      </p:grpSpPr>
      <p:sp>
        <p:nvSpPr>
          <p:cNvPr id="352" name="Google Shape;352;p50"/>
          <p:cNvSpPr txBox="1">
            <a:spLocks noGrp="1"/>
          </p:cNvSpPr>
          <p:nvPr>
            <p:ph type="title"/>
          </p:nvPr>
        </p:nvSpPr>
        <p:spPr>
          <a:xfrm>
            <a:off x="1981200" y="41946"/>
            <a:ext cx="8229600" cy="72005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Candara"/>
              <a:buNone/>
            </a:pPr>
            <a:r>
              <a:rPr lang="en-US" sz="4000" b="1" dirty="0">
                <a:solidFill>
                  <a:schemeClr val="accent2"/>
                </a:solidFill>
                <a:latin typeface="Candara"/>
                <a:ea typeface="Candara"/>
                <a:cs typeface="Candara"/>
                <a:sym typeface="Candara"/>
              </a:rPr>
              <a:t>ANSWER # 15</a:t>
            </a:r>
            <a:endParaRPr dirty="0"/>
          </a:p>
        </p:txBody>
      </p:sp>
      <p:sp>
        <p:nvSpPr>
          <p:cNvPr id="353" name="Google Shape;353;p50"/>
          <p:cNvSpPr txBox="1">
            <a:spLocks noGrp="1"/>
          </p:cNvSpPr>
          <p:nvPr>
            <p:ph type="body" idx="1"/>
          </p:nvPr>
        </p:nvSpPr>
        <p:spPr>
          <a:xfrm>
            <a:off x="0" y="720684"/>
            <a:ext cx="12126012" cy="1066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6600"/>
              <a:buNone/>
            </a:pPr>
            <a:r>
              <a:rPr lang="en-US" sz="6000" b="1" dirty="0">
                <a:solidFill>
                  <a:schemeClr val="lt1"/>
                </a:solidFill>
                <a:latin typeface="Candara"/>
                <a:ea typeface="Candara"/>
                <a:cs typeface="Candara"/>
                <a:sym typeface="Candara"/>
              </a:rPr>
              <a:t>MASSACHUSETTS</a:t>
            </a:r>
            <a:endParaRPr lang="en-US" sz="4800" b="1" dirty="0">
              <a:solidFill>
                <a:schemeClr val="lt1"/>
              </a:solidFill>
              <a:latin typeface="Candara"/>
              <a:ea typeface="Candara"/>
              <a:cs typeface="Candara"/>
              <a:sym typeface="Candara"/>
            </a:endParaRPr>
          </a:p>
        </p:txBody>
      </p:sp>
      <p:pic>
        <p:nvPicPr>
          <p:cNvPr id="2" name="Picture 1"/>
          <p:cNvPicPr>
            <a:picLocks noChangeAspect="1"/>
          </p:cNvPicPr>
          <p:nvPr/>
        </p:nvPicPr>
        <p:blipFill>
          <a:blip r:embed="rId3"/>
          <a:srcRect/>
          <a:stretch/>
        </p:blipFill>
        <p:spPr>
          <a:xfrm>
            <a:off x="2521469" y="2042296"/>
            <a:ext cx="7149062" cy="4157628"/>
          </a:xfrm>
          <a:prstGeom prst="rect">
            <a:avLst/>
          </a:prstGeom>
          <a:ln>
            <a:solidFill>
              <a:srgbClr val="FFC000"/>
            </a:solid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3">
                                            <p:txEl>
                                              <p:pRg st="0" end="0"/>
                                            </p:txEl>
                                          </p:spTgt>
                                        </p:tgtEl>
                                        <p:attrNameLst>
                                          <p:attrName>style.visibility</p:attrName>
                                        </p:attrNameLst>
                                      </p:cBhvr>
                                      <p:to>
                                        <p:strVal val="visible"/>
                                      </p:to>
                                    </p:set>
                                    <p:anim calcmode="lin" valueType="num">
                                      <p:cBhvr additive="base">
                                        <p:cTn id="7" dur="500"/>
                                        <p:tgtEl>
                                          <p:spTgt spid="353">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2"/>
          <p:cNvSpPr txBox="1">
            <a:spLocks noGrp="1"/>
          </p:cNvSpPr>
          <p:nvPr>
            <p:ph type="ctrTitle"/>
          </p:nvPr>
        </p:nvSpPr>
        <p:spPr>
          <a:xfrm>
            <a:off x="1981200" y="15816"/>
            <a:ext cx="8229600" cy="147002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70C0"/>
              </a:buClr>
              <a:buSzPts val="7200"/>
              <a:buFont typeface="Candara"/>
              <a:buNone/>
            </a:pPr>
            <a:r>
              <a:rPr lang="en-US" sz="7200" b="1" dirty="0">
                <a:solidFill>
                  <a:srgbClr val="0070C0"/>
                </a:solidFill>
                <a:latin typeface="Candara"/>
                <a:ea typeface="Candara"/>
                <a:cs typeface="Candara"/>
                <a:sym typeface="Candara"/>
              </a:rPr>
              <a:t>QUESTION # 16</a:t>
            </a:r>
            <a:endParaRPr dirty="0"/>
          </a:p>
        </p:txBody>
      </p:sp>
      <p:sp>
        <p:nvSpPr>
          <p:cNvPr id="170" name="Google Shape;170;p12"/>
          <p:cNvSpPr txBox="1">
            <a:spLocks noGrp="1"/>
          </p:cNvSpPr>
          <p:nvPr>
            <p:ph type="subTitle" idx="1"/>
          </p:nvPr>
        </p:nvSpPr>
        <p:spPr>
          <a:xfrm>
            <a:off x="481420" y="1963846"/>
            <a:ext cx="11229160" cy="110468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0C0"/>
              </a:buClr>
              <a:buSzPts val="6600"/>
              <a:buNone/>
            </a:pPr>
            <a:r>
              <a:rPr lang="en-US" sz="6000" b="1" dirty="0">
                <a:solidFill>
                  <a:srgbClr val="0070C0"/>
                </a:solidFill>
                <a:latin typeface="Candara"/>
                <a:ea typeface="Candara"/>
                <a:cs typeface="Candara"/>
                <a:sym typeface="Candara"/>
              </a:rPr>
              <a:t>NAME THE FOLLOWING NORTH AMERICAN PROFESSIONAL SPORTS TEAMS</a:t>
            </a:r>
            <a:endParaRPr sz="4000" b="1" dirty="0">
              <a:solidFill>
                <a:srgbClr val="0070C0"/>
              </a:solidFill>
              <a:latin typeface="Candara"/>
              <a:ea typeface="Candara"/>
              <a:cs typeface="Candara"/>
              <a:sym typeface="Candara"/>
            </a:endParaRPr>
          </a:p>
        </p:txBody>
      </p:sp>
      <p:pic>
        <p:nvPicPr>
          <p:cNvPr id="171" name="Google Shape;171;p12"/>
          <p:cNvPicPr preferRelativeResize="0"/>
          <p:nvPr/>
        </p:nvPicPr>
        <p:blipFill>
          <a:blip r:embed="rId3"/>
          <a:srcRect/>
          <a:stretch/>
        </p:blipFill>
        <p:spPr>
          <a:xfrm>
            <a:off x="937586" y="532386"/>
            <a:ext cx="10316828" cy="5793229"/>
          </a:xfrm>
          <a:prstGeom prst="rect">
            <a:avLst/>
          </a:prstGeom>
          <a:noFill/>
          <a:ln>
            <a:noFill/>
          </a:ln>
        </p:spPr>
      </p:pic>
      <p:pic>
        <p:nvPicPr>
          <p:cNvPr id="172" name="Google Shape;172;p12"/>
          <p:cNvPicPr preferRelativeResize="0"/>
          <p:nvPr/>
        </p:nvPicPr>
        <p:blipFill>
          <a:blip r:embed="rId4"/>
          <a:srcRect/>
          <a:stretch/>
        </p:blipFill>
        <p:spPr>
          <a:xfrm>
            <a:off x="1063737" y="532386"/>
            <a:ext cx="10064527" cy="5793229"/>
          </a:xfrm>
          <a:prstGeom prst="rect">
            <a:avLst/>
          </a:prstGeom>
          <a:noFill/>
          <a:ln>
            <a:noFill/>
          </a:ln>
        </p:spPr>
      </p:pic>
      <p:pic>
        <p:nvPicPr>
          <p:cNvPr id="173" name="Google Shape;173;p12"/>
          <p:cNvPicPr>
            <a:picLocks noChangeAspect="1"/>
          </p:cNvPicPr>
          <p:nvPr/>
        </p:nvPicPr>
        <p:blipFill>
          <a:blip r:embed="rId5"/>
          <a:srcRect/>
          <a:stretch/>
        </p:blipFill>
        <p:spPr>
          <a:xfrm>
            <a:off x="816210" y="459119"/>
            <a:ext cx="10559580" cy="5939763"/>
          </a:xfrm>
          <a:prstGeom prst="rect">
            <a:avLst/>
          </a:prstGeom>
          <a:noFill/>
          <a:ln>
            <a:noFill/>
          </a:ln>
        </p:spPr>
      </p:pic>
      <p:pic>
        <p:nvPicPr>
          <p:cNvPr id="174" name="Google Shape;174;p12"/>
          <p:cNvPicPr preferRelativeResize="0"/>
          <p:nvPr/>
        </p:nvPicPr>
        <p:blipFill>
          <a:blip r:embed="rId6"/>
          <a:srcRect/>
          <a:stretch/>
        </p:blipFill>
        <p:spPr>
          <a:xfrm>
            <a:off x="1865368" y="374872"/>
            <a:ext cx="8461264" cy="6108256"/>
          </a:xfrm>
          <a:prstGeom prst="rect">
            <a:avLst/>
          </a:prstGeom>
          <a:noFill/>
          <a:ln>
            <a:noFill/>
          </a:ln>
        </p:spPr>
      </p:pic>
      <p:pic>
        <p:nvPicPr>
          <p:cNvPr id="175" name="Google Shape;175;p12"/>
          <p:cNvPicPr preferRelativeResize="0"/>
          <p:nvPr/>
        </p:nvPicPr>
        <p:blipFill>
          <a:blip r:embed="rId7"/>
          <a:srcRect/>
          <a:stretch/>
        </p:blipFill>
        <p:spPr>
          <a:xfrm>
            <a:off x="3166381" y="374872"/>
            <a:ext cx="5859238" cy="61082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newsflash/>
      </p:transition>
    </mc:Choice>
    <mc:Fallback xmlns="">
      <p:transition spd="slow">
        <p:newsfla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70">
                                            <p:txEl>
                                              <p:pRg st="0" end="0"/>
                                            </p:txEl>
                                          </p:spTgt>
                                        </p:tgtEl>
                                      </p:cBhvr>
                                    </p:animEffect>
                                    <p:set>
                                      <p:cBhvr>
                                        <p:cTn id="7" dur="1" fill="hold">
                                          <p:stCondLst>
                                            <p:cond delay="500"/>
                                          </p:stCondLst>
                                        </p:cTn>
                                        <p:tgtEl>
                                          <p:spTgt spid="170">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69"/>
                                        </p:tgtEl>
                                      </p:cBhvr>
                                    </p:animEffect>
                                    <p:set>
                                      <p:cBhvr>
                                        <p:cTn id="10" dur="1" fill="hold">
                                          <p:stCondLst>
                                            <p:cond delay="500"/>
                                          </p:stCondLst>
                                        </p:cTn>
                                        <p:tgtEl>
                                          <p:spTgt spid="169"/>
                                        </p:tgtEl>
                                        <p:attrNameLst>
                                          <p:attrName>style.visibility</p:attrName>
                                        </p:attrNameLst>
                                      </p:cBhvr>
                                      <p:to>
                                        <p:strVal val="hidden"/>
                                      </p:to>
                                    </p:se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71"/>
                                        </p:tgtEl>
                                        <p:attrNameLst>
                                          <p:attrName>style.visibility</p:attrName>
                                        </p:attrNameLst>
                                      </p:cBhvr>
                                      <p:to>
                                        <p:strVal val="visible"/>
                                      </p:to>
                                    </p:set>
                                    <p:anim calcmode="lin" valueType="num">
                                      <p:cBhvr additive="base">
                                        <p:cTn id="14" dur="3000"/>
                                        <p:tgtEl>
                                          <p:spTgt spid="171"/>
                                        </p:tgtEl>
                                        <p:attrNameLst>
                                          <p:attrName>ppt_x</p:attrName>
                                        </p:attrNameLst>
                                      </p:cBhvr>
                                      <p:tavLst>
                                        <p:tav tm="0">
                                          <p:val>
                                            <p:strVal val="#ppt_x-1"/>
                                          </p:val>
                                        </p:tav>
                                        <p:tav tm="100000">
                                          <p:val>
                                            <p:strVal val="#ppt_x"/>
                                          </p:val>
                                        </p:tav>
                                      </p:tavLst>
                                    </p:anim>
                                  </p:childTnLst>
                                </p:cTn>
                              </p:par>
                            </p:childTnLst>
                          </p:cTn>
                        </p:par>
                        <p:par>
                          <p:cTn id="15" fill="hold">
                            <p:stCondLst>
                              <p:cond delay="3500"/>
                            </p:stCondLst>
                            <p:childTnLst>
                              <p:par>
                                <p:cTn id="16" presetID="2" presetClass="exit" presetSubtype="2" fill="hold" nodeType="afterEffect">
                                  <p:stCondLst>
                                    <p:cond delay="0"/>
                                  </p:stCondLst>
                                  <p:childTnLst>
                                    <p:anim calcmode="lin" valueType="num">
                                      <p:cBhvr additive="base">
                                        <p:cTn id="17" dur="3001"/>
                                        <p:tgtEl>
                                          <p:spTgt spid="171"/>
                                        </p:tgtEl>
                                        <p:attrNameLst>
                                          <p:attrName>ppt_x</p:attrName>
                                        </p:attrNameLst>
                                      </p:cBhvr>
                                      <p:tavLst>
                                        <p:tav tm="0">
                                          <p:val>
                                            <p:strVal val="#ppt_x"/>
                                          </p:val>
                                        </p:tav>
                                        <p:tav tm="100000">
                                          <p:val>
                                            <p:strVal val="#ppt_x+1"/>
                                          </p:val>
                                        </p:tav>
                                      </p:tavLst>
                                    </p:anim>
                                    <p:set>
                                      <p:cBhvr>
                                        <p:cTn id="18" dur="1" fill="hold">
                                          <p:stCondLst>
                                            <p:cond delay="3001"/>
                                          </p:stCondLst>
                                        </p:cTn>
                                        <p:tgtEl>
                                          <p:spTgt spid="171"/>
                                        </p:tgtEl>
                                        <p:attrNameLst>
                                          <p:attrName>style.visibility</p:attrName>
                                        </p:attrNameLst>
                                      </p:cBhvr>
                                      <p:to>
                                        <p:strVal val="hidden"/>
                                      </p:to>
                                    </p:set>
                                  </p:childTnLst>
                                </p:cTn>
                              </p:par>
                            </p:childTnLst>
                          </p:cTn>
                        </p:par>
                        <p:par>
                          <p:cTn id="19" fill="hold">
                            <p:stCondLst>
                              <p:cond delay="6501"/>
                            </p:stCondLst>
                            <p:childTnLst>
                              <p:par>
                                <p:cTn id="20" presetID="2" presetClass="entr" presetSubtype="1" fill="hold" nodeType="afterEffect">
                                  <p:stCondLst>
                                    <p:cond delay="0"/>
                                  </p:stCondLst>
                                  <p:childTnLst>
                                    <p:set>
                                      <p:cBhvr>
                                        <p:cTn id="21" dur="1" fill="hold">
                                          <p:stCondLst>
                                            <p:cond delay="0"/>
                                          </p:stCondLst>
                                        </p:cTn>
                                        <p:tgtEl>
                                          <p:spTgt spid="172"/>
                                        </p:tgtEl>
                                        <p:attrNameLst>
                                          <p:attrName>style.visibility</p:attrName>
                                        </p:attrNameLst>
                                      </p:cBhvr>
                                      <p:to>
                                        <p:strVal val="visible"/>
                                      </p:to>
                                    </p:set>
                                    <p:anim calcmode="lin" valueType="num">
                                      <p:cBhvr additive="base">
                                        <p:cTn id="22" dur="3000"/>
                                        <p:tgtEl>
                                          <p:spTgt spid="172"/>
                                        </p:tgtEl>
                                        <p:attrNameLst>
                                          <p:attrName>ppt_y</p:attrName>
                                        </p:attrNameLst>
                                      </p:cBhvr>
                                      <p:tavLst>
                                        <p:tav tm="0">
                                          <p:val>
                                            <p:strVal val="#ppt_y-1"/>
                                          </p:val>
                                        </p:tav>
                                        <p:tav tm="100000">
                                          <p:val>
                                            <p:strVal val="#ppt_y"/>
                                          </p:val>
                                        </p:tav>
                                      </p:tavLst>
                                    </p:anim>
                                  </p:childTnLst>
                                </p:cTn>
                              </p:par>
                            </p:childTnLst>
                          </p:cTn>
                        </p:par>
                        <p:par>
                          <p:cTn id="23" fill="hold">
                            <p:stCondLst>
                              <p:cond delay="9501"/>
                            </p:stCondLst>
                            <p:childTnLst>
                              <p:par>
                                <p:cTn id="24" presetID="2" presetClass="exit" presetSubtype="4" fill="hold" nodeType="afterEffect">
                                  <p:stCondLst>
                                    <p:cond delay="0"/>
                                  </p:stCondLst>
                                  <p:childTnLst>
                                    <p:anim calcmode="lin" valueType="num">
                                      <p:cBhvr additive="base">
                                        <p:cTn id="25" dur="3001"/>
                                        <p:tgtEl>
                                          <p:spTgt spid="172"/>
                                        </p:tgtEl>
                                        <p:attrNameLst>
                                          <p:attrName>ppt_y</p:attrName>
                                        </p:attrNameLst>
                                      </p:cBhvr>
                                      <p:tavLst>
                                        <p:tav tm="0">
                                          <p:val>
                                            <p:strVal val="#ppt_y"/>
                                          </p:val>
                                        </p:tav>
                                        <p:tav tm="100000">
                                          <p:val>
                                            <p:strVal val="#ppt_y+1"/>
                                          </p:val>
                                        </p:tav>
                                      </p:tavLst>
                                    </p:anim>
                                    <p:set>
                                      <p:cBhvr>
                                        <p:cTn id="26" dur="1" fill="hold">
                                          <p:stCondLst>
                                            <p:cond delay="3001"/>
                                          </p:stCondLst>
                                        </p:cTn>
                                        <p:tgtEl>
                                          <p:spTgt spid="172"/>
                                        </p:tgtEl>
                                        <p:attrNameLst>
                                          <p:attrName>style.visibility</p:attrName>
                                        </p:attrNameLst>
                                      </p:cBhvr>
                                      <p:to>
                                        <p:strVal val="hidden"/>
                                      </p:to>
                                    </p:set>
                                  </p:childTnLst>
                                </p:cTn>
                              </p:par>
                            </p:childTnLst>
                          </p:cTn>
                        </p:par>
                        <p:par>
                          <p:cTn id="27" fill="hold">
                            <p:stCondLst>
                              <p:cond delay="12502"/>
                            </p:stCondLst>
                            <p:childTnLst>
                              <p:par>
                                <p:cTn id="28" presetID="2" presetClass="entr" presetSubtype="2" fill="hold" nodeType="afterEffect">
                                  <p:stCondLst>
                                    <p:cond delay="0"/>
                                  </p:stCondLst>
                                  <p:childTnLst>
                                    <p:set>
                                      <p:cBhvr>
                                        <p:cTn id="29" dur="1" fill="hold">
                                          <p:stCondLst>
                                            <p:cond delay="0"/>
                                          </p:stCondLst>
                                        </p:cTn>
                                        <p:tgtEl>
                                          <p:spTgt spid="173"/>
                                        </p:tgtEl>
                                        <p:attrNameLst>
                                          <p:attrName>style.visibility</p:attrName>
                                        </p:attrNameLst>
                                      </p:cBhvr>
                                      <p:to>
                                        <p:strVal val="visible"/>
                                      </p:to>
                                    </p:set>
                                    <p:anim calcmode="lin" valueType="num">
                                      <p:cBhvr additive="base">
                                        <p:cTn id="30" dur="3000"/>
                                        <p:tgtEl>
                                          <p:spTgt spid="173"/>
                                        </p:tgtEl>
                                        <p:attrNameLst>
                                          <p:attrName>ppt_x</p:attrName>
                                        </p:attrNameLst>
                                      </p:cBhvr>
                                      <p:tavLst>
                                        <p:tav tm="0">
                                          <p:val>
                                            <p:strVal val="#ppt_x+1"/>
                                          </p:val>
                                        </p:tav>
                                        <p:tav tm="100000">
                                          <p:val>
                                            <p:strVal val="#ppt_x"/>
                                          </p:val>
                                        </p:tav>
                                      </p:tavLst>
                                    </p:anim>
                                  </p:childTnLst>
                                </p:cTn>
                              </p:par>
                            </p:childTnLst>
                          </p:cTn>
                        </p:par>
                        <p:par>
                          <p:cTn id="31" fill="hold">
                            <p:stCondLst>
                              <p:cond delay="15502"/>
                            </p:stCondLst>
                            <p:childTnLst>
                              <p:par>
                                <p:cTn id="32" presetID="2" presetClass="exit" presetSubtype="8" fill="hold" nodeType="afterEffect">
                                  <p:stCondLst>
                                    <p:cond delay="0"/>
                                  </p:stCondLst>
                                  <p:childTnLst>
                                    <p:anim calcmode="lin" valueType="num">
                                      <p:cBhvr additive="base">
                                        <p:cTn id="33" dur="3000"/>
                                        <p:tgtEl>
                                          <p:spTgt spid="173"/>
                                        </p:tgtEl>
                                        <p:attrNameLst>
                                          <p:attrName>ppt_x</p:attrName>
                                        </p:attrNameLst>
                                      </p:cBhvr>
                                      <p:tavLst>
                                        <p:tav tm="0">
                                          <p:val>
                                            <p:strVal val="#ppt_x"/>
                                          </p:val>
                                        </p:tav>
                                        <p:tav tm="100000">
                                          <p:val>
                                            <p:strVal val="#ppt_x-1"/>
                                          </p:val>
                                        </p:tav>
                                      </p:tavLst>
                                    </p:anim>
                                    <p:set>
                                      <p:cBhvr>
                                        <p:cTn id="34" dur="1" fill="hold">
                                          <p:stCondLst>
                                            <p:cond delay="3000"/>
                                          </p:stCondLst>
                                        </p:cTn>
                                        <p:tgtEl>
                                          <p:spTgt spid="173"/>
                                        </p:tgtEl>
                                        <p:attrNameLst>
                                          <p:attrName>style.visibility</p:attrName>
                                        </p:attrNameLst>
                                      </p:cBhvr>
                                      <p:to>
                                        <p:strVal val="hidden"/>
                                      </p:to>
                                    </p:set>
                                  </p:childTnLst>
                                </p:cTn>
                              </p:par>
                            </p:childTnLst>
                          </p:cTn>
                        </p:par>
                        <p:par>
                          <p:cTn id="35" fill="hold">
                            <p:stCondLst>
                              <p:cond delay="18502"/>
                            </p:stCondLst>
                            <p:childTnLst>
                              <p:par>
                                <p:cTn id="36" presetID="2" presetClass="entr" presetSubtype="4" fill="hold" nodeType="afterEffect">
                                  <p:stCondLst>
                                    <p:cond delay="0"/>
                                  </p:stCondLst>
                                  <p:childTnLst>
                                    <p:set>
                                      <p:cBhvr>
                                        <p:cTn id="37" dur="1" fill="hold">
                                          <p:stCondLst>
                                            <p:cond delay="0"/>
                                          </p:stCondLst>
                                        </p:cTn>
                                        <p:tgtEl>
                                          <p:spTgt spid="174"/>
                                        </p:tgtEl>
                                        <p:attrNameLst>
                                          <p:attrName>style.visibility</p:attrName>
                                        </p:attrNameLst>
                                      </p:cBhvr>
                                      <p:to>
                                        <p:strVal val="visible"/>
                                      </p:to>
                                    </p:set>
                                    <p:anim calcmode="lin" valueType="num">
                                      <p:cBhvr additive="base">
                                        <p:cTn id="38" dur="3000"/>
                                        <p:tgtEl>
                                          <p:spTgt spid="174"/>
                                        </p:tgtEl>
                                        <p:attrNameLst>
                                          <p:attrName>ppt_y</p:attrName>
                                        </p:attrNameLst>
                                      </p:cBhvr>
                                      <p:tavLst>
                                        <p:tav tm="0">
                                          <p:val>
                                            <p:strVal val="#ppt_y+1"/>
                                          </p:val>
                                        </p:tav>
                                        <p:tav tm="100000">
                                          <p:val>
                                            <p:strVal val="#ppt_y"/>
                                          </p:val>
                                        </p:tav>
                                      </p:tavLst>
                                    </p:anim>
                                  </p:childTnLst>
                                </p:cTn>
                              </p:par>
                            </p:childTnLst>
                          </p:cTn>
                        </p:par>
                        <p:par>
                          <p:cTn id="39" fill="hold">
                            <p:stCondLst>
                              <p:cond delay="21502"/>
                            </p:stCondLst>
                            <p:childTnLst>
                              <p:par>
                                <p:cTn id="40" presetID="2" presetClass="exit" presetSubtype="1" fill="hold" nodeType="afterEffect">
                                  <p:stCondLst>
                                    <p:cond delay="0"/>
                                  </p:stCondLst>
                                  <p:childTnLst>
                                    <p:anim calcmode="lin" valueType="num">
                                      <p:cBhvr additive="base">
                                        <p:cTn id="41" dur="3001"/>
                                        <p:tgtEl>
                                          <p:spTgt spid="174"/>
                                        </p:tgtEl>
                                        <p:attrNameLst>
                                          <p:attrName>ppt_y</p:attrName>
                                        </p:attrNameLst>
                                      </p:cBhvr>
                                      <p:tavLst>
                                        <p:tav tm="0">
                                          <p:val>
                                            <p:strVal val="#ppt_y"/>
                                          </p:val>
                                        </p:tav>
                                        <p:tav tm="100000">
                                          <p:val>
                                            <p:strVal val="#ppt_y-1"/>
                                          </p:val>
                                        </p:tav>
                                      </p:tavLst>
                                    </p:anim>
                                    <p:set>
                                      <p:cBhvr>
                                        <p:cTn id="42" dur="1" fill="hold">
                                          <p:stCondLst>
                                            <p:cond delay="3001"/>
                                          </p:stCondLst>
                                        </p:cTn>
                                        <p:tgtEl>
                                          <p:spTgt spid="174"/>
                                        </p:tgtEl>
                                        <p:attrNameLst>
                                          <p:attrName>style.visibility</p:attrName>
                                        </p:attrNameLst>
                                      </p:cBhvr>
                                      <p:to>
                                        <p:strVal val="hidden"/>
                                      </p:to>
                                    </p:set>
                                  </p:childTnLst>
                                </p:cTn>
                              </p:par>
                            </p:childTnLst>
                          </p:cTn>
                        </p:par>
                        <p:par>
                          <p:cTn id="43" fill="hold">
                            <p:stCondLst>
                              <p:cond delay="24503"/>
                            </p:stCondLst>
                            <p:childTnLst>
                              <p:par>
                                <p:cTn id="44" presetID="2" presetClass="entr" presetSubtype="8" fill="hold" nodeType="afterEffect">
                                  <p:stCondLst>
                                    <p:cond delay="0"/>
                                  </p:stCondLst>
                                  <p:childTnLst>
                                    <p:set>
                                      <p:cBhvr>
                                        <p:cTn id="45" dur="1" fill="hold">
                                          <p:stCondLst>
                                            <p:cond delay="0"/>
                                          </p:stCondLst>
                                        </p:cTn>
                                        <p:tgtEl>
                                          <p:spTgt spid="175"/>
                                        </p:tgtEl>
                                        <p:attrNameLst>
                                          <p:attrName>style.visibility</p:attrName>
                                        </p:attrNameLst>
                                      </p:cBhvr>
                                      <p:to>
                                        <p:strVal val="visible"/>
                                      </p:to>
                                    </p:set>
                                    <p:anim calcmode="lin" valueType="num">
                                      <p:cBhvr additive="base">
                                        <p:cTn id="46" dur="3000"/>
                                        <p:tgtEl>
                                          <p:spTgt spid="175"/>
                                        </p:tgtEl>
                                        <p:attrNameLst>
                                          <p:attrName>ppt_x</p:attrName>
                                        </p:attrNameLst>
                                      </p:cBhvr>
                                      <p:tavLst>
                                        <p:tav tm="0">
                                          <p:val>
                                            <p:strVal val="#ppt_x-1"/>
                                          </p:val>
                                        </p:tav>
                                        <p:tav tm="100000">
                                          <p:val>
                                            <p:strVal val="#ppt_x"/>
                                          </p:val>
                                        </p:tav>
                                      </p:tavLst>
                                    </p:anim>
                                  </p:childTnLst>
                                </p:cTn>
                              </p:par>
                            </p:childTnLst>
                          </p:cTn>
                        </p:par>
                        <p:par>
                          <p:cTn id="47" fill="hold">
                            <p:stCondLst>
                              <p:cond delay="27503"/>
                            </p:stCondLst>
                            <p:childTnLst>
                              <p:par>
                                <p:cTn id="48" presetID="2" presetClass="exit" presetSubtype="2" fill="hold" nodeType="afterEffect">
                                  <p:stCondLst>
                                    <p:cond delay="0"/>
                                  </p:stCondLst>
                                  <p:childTnLst>
                                    <p:anim calcmode="lin" valueType="num">
                                      <p:cBhvr additive="base">
                                        <p:cTn id="49" dur="3001"/>
                                        <p:tgtEl>
                                          <p:spTgt spid="175"/>
                                        </p:tgtEl>
                                        <p:attrNameLst>
                                          <p:attrName>ppt_x</p:attrName>
                                        </p:attrNameLst>
                                      </p:cBhvr>
                                      <p:tavLst>
                                        <p:tav tm="0">
                                          <p:val>
                                            <p:strVal val="#ppt_x"/>
                                          </p:val>
                                        </p:tav>
                                        <p:tav tm="100000">
                                          <p:val>
                                            <p:strVal val="#ppt_x+1"/>
                                          </p:val>
                                        </p:tav>
                                      </p:tavLst>
                                    </p:anim>
                                    <p:set>
                                      <p:cBhvr>
                                        <p:cTn id="50" dur="1" fill="hold">
                                          <p:stCondLst>
                                            <p:cond delay="3001"/>
                                          </p:stCondLst>
                                        </p:cTn>
                                        <p:tgtEl>
                                          <p:spTgt spid="175"/>
                                        </p:tgtEl>
                                        <p:attrNameLst>
                                          <p:attrName>style.visibility</p:attrName>
                                        </p:attrNameLst>
                                      </p:cBhvr>
                                      <p:to>
                                        <p:strVal val="hidden"/>
                                      </p:to>
                                    </p:set>
                                  </p:childTnLst>
                                </p:cTn>
                              </p:par>
                            </p:childTnLst>
                          </p:cTn>
                        </p:par>
                        <p:par>
                          <p:cTn id="51" fill="hold">
                            <p:stCondLst>
                              <p:cond delay="30504"/>
                            </p:stCondLst>
                            <p:childTnLst>
                              <p:par>
                                <p:cTn id="52" presetID="10" presetClass="entr" presetSubtype="0" fill="hold" nodeType="afterEffect">
                                  <p:stCondLst>
                                    <p:cond delay="0"/>
                                  </p:stCondLst>
                                  <p:childTnLst>
                                    <p:set>
                                      <p:cBhvr>
                                        <p:cTn id="53" dur="1" fill="hold">
                                          <p:stCondLst>
                                            <p:cond delay="0"/>
                                          </p:stCondLst>
                                        </p:cTn>
                                        <p:tgtEl>
                                          <p:spTgt spid="169"/>
                                        </p:tgtEl>
                                        <p:attrNameLst>
                                          <p:attrName>style.visibility</p:attrName>
                                        </p:attrNameLst>
                                      </p:cBhvr>
                                      <p:to>
                                        <p:strVal val="visible"/>
                                      </p:to>
                                    </p:set>
                                    <p:animEffect transition="in" filter="fade">
                                      <p:cBhvr>
                                        <p:cTn id="54" dur="500"/>
                                        <p:tgtEl>
                                          <p:spTgt spid="169"/>
                                        </p:tgtEl>
                                      </p:cBhvr>
                                    </p:animEffect>
                                  </p:childTnLst>
                                </p:cTn>
                              </p:par>
                              <p:par>
                                <p:cTn id="55" presetID="10" presetClass="entr" presetSubtype="0" fill="hold" nodeType="withEffect">
                                  <p:stCondLst>
                                    <p:cond delay="0"/>
                                  </p:stCondLst>
                                  <p:childTnLst>
                                    <p:set>
                                      <p:cBhvr>
                                        <p:cTn id="56" dur="1" fill="hold">
                                          <p:stCondLst>
                                            <p:cond delay="0"/>
                                          </p:stCondLst>
                                        </p:cTn>
                                        <p:tgtEl>
                                          <p:spTgt spid="170">
                                            <p:txEl>
                                              <p:pRg st="0" end="0"/>
                                            </p:txEl>
                                          </p:spTgt>
                                        </p:tgtEl>
                                        <p:attrNameLst>
                                          <p:attrName>style.visibility</p:attrName>
                                        </p:attrNameLst>
                                      </p:cBhvr>
                                      <p:to>
                                        <p:strVal val="visible"/>
                                      </p:to>
                                    </p:set>
                                    <p:animEffect transition="in" filter="fade">
                                      <p:cBhvr>
                                        <p:cTn id="57" dur="500"/>
                                        <p:tgtEl>
                                          <p:spTgt spid="1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2" name="Google Shape;182;p67"/>
          <p:cNvSpPr txBox="1"/>
          <p:nvPr/>
        </p:nvSpPr>
        <p:spPr>
          <a:xfrm>
            <a:off x="1647947" y="1929"/>
            <a:ext cx="8896109"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rgbClr val="0070C0"/>
                </a:solidFill>
                <a:latin typeface="Candara"/>
                <a:ea typeface="Candara"/>
                <a:cs typeface="Candara"/>
                <a:sym typeface="Candara"/>
              </a:rPr>
              <a:t>ANSWER # 6</a:t>
            </a:r>
          </a:p>
        </p:txBody>
      </p:sp>
      <p:pic>
        <p:nvPicPr>
          <p:cNvPr id="183" name="Google Shape;183;p67"/>
          <p:cNvPicPr preferRelativeResize="0"/>
          <p:nvPr/>
        </p:nvPicPr>
        <p:blipFill>
          <a:blip r:embed="rId3"/>
          <a:srcRect/>
          <a:stretch/>
        </p:blipFill>
        <p:spPr>
          <a:xfrm>
            <a:off x="2338647" y="2180155"/>
            <a:ext cx="7514706" cy="4227022"/>
          </a:xfrm>
          <a:prstGeom prst="rect">
            <a:avLst/>
          </a:prstGeom>
          <a:noFill/>
          <a:ln>
            <a:noFill/>
          </a:ln>
        </p:spPr>
      </p:pic>
      <p:sp>
        <p:nvSpPr>
          <p:cNvPr id="184" name="Google Shape;184;p67"/>
          <p:cNvSpPr txBox="1"/>
          <p:nvPr/>
        </p:nvSpPr>
        <p:spPr>
          <a:xfrm>
            <a:off x="299259" y="294296"/>
            <a:ext cx="11529752" cy="16927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600"/>
              <a:buFont typeface="Arial"/>
              <a:buNone/>
            </a:pPr>
            <a:r>
              <a:rPr lang="en-US" sz="6000" b="1" dirty="0">
                <a:solidFill>
                  <a:srgbClr val="0070C0"/>
                </a:solidFill>
                <a:latin typeface="Candara"/>
                <a:ea typeface="Candara"/>
                <a:cs typeface="Candara"/>
                <a:sym typeface="Candara"/>
              </a:rPr>
              <a:t>CHICAGO CUBS</a:t>
            </a:r>
          </a:p>
          <a:p>
            <a:pPr marL="0" marR="0" lvl="0" indent="0" algn="ctr" rtl="0">
              <a:lnSpc>
                <a:spcPct val="100000"/>
              </a:lnSpc>
              <a:spcBef>
                <a:spcPts val="0"/>
              </a:spcBef>
              <a:spcAft>
                <a:spcPts val="0"/>
              </a:spcAft>
              <a:buClr>
                <a:srgbClr val="000000"/>
              </a:buClr>
              <a:buSzPts val="6600"/>
              <a:buFont typeface="Arial"/>
              <a:buNone/>
            </a:pPr>
            <a:r>
              <a:rPr lang="en-US" sz="4400" b="1" dirty="0">
                <a:solidFill>
                  <a:srgbClr val="0070C0"/>
                </a:solidFill>
                <a:latin typeface="Candara"/>
                <a:ea typeface="Candara"/>
                <a:cs typeface="Candara"/>
                <a:sym typeface="Candara"/>
              </a:rPr>
              <a:t>(1911 - 1914)</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additive="base">
                                        <p:cTn id="7" dur="500" fill="hold"/>
                                        <p:tgtEl>
                                          <p:spTgt spid="184"/>
                                        </p:tgtEl>
                                        <p:attrNameLst>
                                          <p:attrName>ppt_x</p:attrName>
                                        </p:attrNameLst>
                                      </p:cBhvr>
                                      <p:tavLst>
                                        <p:tav tm="0">
                                          <p:val>
                                            <p:strVal val="#ppt_x"/>
                                          </p:val>
                                        </p:tav>
                                        <p:tav tm="100000">
                                          <p:val>
                                            <p:strVal val="#ppt_x"/>
                                          </p:val>
                                        </p:tav>
                                      </p:tavLst>
                                    </p:anim>
                                    <p:anim calcmode="lin" valueType="num">
                                      <p:cBhvr additive="base">
                                        <p:cTn id="8" dur="500" fill="hold"/>
                                        <p:tgtEl>
                                          <p:spTgt spid="18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3"/>
                                        </p:tgtEl>
                                        <p:attrNameLst>
                                          <p:attrName>style.visibility</p:attrName>
                                        </p:attrNameLst>
                                      </p:cBhvr>
                                      <p:to>
                                        <p:strVal val="visible"/>
                                      </p:to>
                                    </p:set>
                                    <p:anim calcmode="lin" valueType="num">
                                      <p:cBhvr additive="base">
                                        <p:cTn id="11" dur="500"/>
                                        <p:tgtEl>
                                          <p:spTgt spid="1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7"/>
          <p:cNvSpPr txBox="1"/>
          <p:nvPr/>
        </p:nvSpPr>
        <p:spPr>
          <a:xfrm>
            <a:off x="0" y="304008"/>
            <a:ext cx="12192000"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br>
              <a:rPr lang="en-US" sz="4400" b="1" i="1" u="none" strike="noStrike" cap="none" dirty="0">
                <a:solidFill>
                  <a:srgbClr val="385623"/>
                </a:solidFill>
                <a:latin typeface="Calibri"/>
                <a:ea typeface="Calibri"/>
                <a:cs typeface="Calibri"/>
                <a:sym typeface="Calibri"/>
              </a:rPr>
            </a:br>
            <a:r>
              <a:rPr lang="en-US" sz="6000" b="1" dirty="0">
                <a:solidFill>
                  <a:srgbClr val="0070C0"/>
                </a:solidFill>
                <a:latin typeface="Candara"/>
                <a:ea typeface="Calibri"/>
                <a:cs typeface="Calibri"/>
                <a:sym typeface="Candara"/>
              </a:rPr>
              <a:t>DENVER BRONCOS</a:t>
            </a:r>
          </a:p>
          <a:p>
            <a:pPr marL="0" marR="0" lvl="0" indent="0" algn="ctr" rtl="0">
              <a:lnSpc>
                <a:spcPct val="100000"/>
              </a:lnSpc>
              <a:spcBef>
                <a:spcPts val="0"/>
              </a:spcBef>
              <a:spcAft>
                <a:spcPts val="0"/>
              </a:spcAft>
              <a:buClr>
                <a:srgbClr val="000000"/>
              </a:buClr>
              <a:buSzPts val="4800"/>
              <a:buFont typeface="Arial"/>
              <a:buNone/>
            </a:pPr>
            <a:r>
              <a:rPr lang="en-US" sz="4400" b="1" dirty="0">
                <a:solidFill>
                  <a:srgbClr val="0070C0"/>
                </a:solidFill>
                <a:latin typeface="Candara"/>
                <a:ea typeface="Calibri"/>
                <a:cs typeface="Calibri"/>
                <a:sym typeface="Candara"/>
              </a:rPr>
              <a:t>(1960 - 1961)</a:t>
            </a:r>
          </a:p>
        </p:txBody>
      </p:sp>
      <p:pic>
        <p:nvPicPr>
          <p:cNvPr id="210" name="Google Shape;210;p17"/>
          <p:cNvPicPr preferRelativeResize="0"/>
          <p:nvPr/>
        </p:nvPicPr>
        <p:blipFill>
          <a:blip r:embed="rId3"/>
          <a:srcRect/>
          <a:stretch/>
        </p:blipFill>
        <p:spPr>
          <a:xfrm>
            <a:off x="2122432" y="1870363"/>
            <a:ext cx="7947137" cy="4470265"/>
          </a:xfrm>
          <a:prstGeom prst="rect">
            <a:avLst/>
          </a:prstGeom>
          <a:noFill/>
          <a:ln>
            <a:noFill/>
          </a:ln>
        </p:spPr>
      </p:pic>
    </p:spTree>
  </p:cSld>
  <p:clrMapOvr>
    <a:masterClrMapping/>
  </p:clrMapOvr>
  <p:transition spd="slow">
    <p:push/>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0" name="Google Shape;190;p14"/>
          <p:cNvSpPr txBox="1"/>
          <p:nvPr/>
        </p:nvSpPr>
        <p:spPr>
          <a:xfrm>
            <a:off x="0" y="561534"/>
            <a:ext cx="12192000" cy="45980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600"/>
              <a:buFont typeface="Arial"/>
              <a:buNone/>
            </a:pPr>
            <a:r>
              <a:rPr lang="en-US" sz="6000" b="1" dirty="0">
                <a:solidFill>
                  <a:srgbClr val="0070C0"/>
                </a:solidFill>
                <a:latin typeface="Candara"/>
                <a:ea typeface="Candara"/>
                <a:cs typeface="Candara"/>
                <a:sym typeface="Candara"/>
              </a:rPr>
              <a:t>COLUMBUS CREW</a:t>
            </a:r>
          </a:p>
          <a:p>
            <a:pPr marL="0" marR="0" lvl="0" indent="0" algn="ctr" rtl="0">
              <a:lnSpc>
                <a:spcPct val="100000"/>
              </a:lnSpc>
              <a:spcBef>
                <a:spcPts val="0"/>
              </a:spcBef>
              <a:spcAft>
                <a:spcPts val="0"/>
              </a:spcAft>
              <a:buClr>
                <a:srgbClr val="000000"/>
              </a:buClr>
              <a:buSzPts val="6600"/>
              <a:buFont typeface="Arial"/>
              <a:buNone/>
            </a:pPr>
            <a:r>
              <a:rPr lang="en-US" sz="4400" b="1" dirty="0">
                <a:solidFill>
                  <a:srgbClr val="0070C0"/>
                </a:solidFill>
                <a:latin typeface="Candara"/>
                <a:ea typeface="Candara"/>
                <a:cs typeface="Candara"/>
                <a:sym typeface="Candara"/>
              </a:rPr>
              <a:t>(1996 - 2014)</a:t>
            </a:r>
          </a:p>
        </p:txBody>
      </p:sp>
      <p:pic>
        <p:nvPicPr>
          <p:cNvPr id="189" name="Google Shape;189;p14"/>
          <p:cNvPicPr preferRelativeResize="0"/>
          <p:nvPr/>
        </p:nvPicPr>
        <p:blipFill>
          <a:blip r:embed="rId3"/>
          <a:srcRect/>
          <a:stretch/>
        </p:blipFill>
        <p:spPr>
          <a:xfrm>
            <a:off x="2093422" y="1875818"/>
            <a:ext cx="8005156" cy="4502900"/>
          </a:xfrm>
          <a:prstGeom prst="rect">
            <a:avLst/>
          </a:prstGeom>
          <a:noFill/>
          <a:ln>
            <a:noFill/>
          </a:ln>
        </p:spPr>
      </p:pic>
    </p:spTree>
  </p:cSld>
  <p:clrMapOvr>
    <a:masterClrMapping/>
  </p:clrMapOvr>
  <p:transition spd="slow">
    <p:push/>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15"/>
          <p:cNvPicPr>
            <a:picLocks noChangeAspect="1"/>
          </p:cNvPicPr>
          <p:nvPr/>
        </p:nvPicPr>
        <p:blipFill>
          <a:blip r:embed="rId3"/>
          <a:srcRect/>
          <a:stretch/>
        </p:blipFill>
        <p:spPr>
          <a:xfrm>
            <a:off x="2824943" y="1629374"/>
            <a:ext cx="6542115" cy="4906585"/>
          </a:xfrm>
          <a:prstGeom prst="rect">
            <a:avLst/>
          </a:prstGeom>
          <a:noFill/>
          <a:ln>
            <a:noFill/>
          </a:ln>
        </p:spPr>
      </p:pic>
      <p:sp>
        <p:nvSpPr>
          <p:cNvPr id="196" name="Google Shape;196;p15"/>
          <p:cNvSpPr txBox="1"/>
          <p:nvPr/>
        </p:nvSpPr>
        <p:spPr>
          <a:xfrm>
            <a:off x="1" y="516590"/>
            <a:ext cx="12192000"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600"/>
              <a:buFont typeface="Arial"/>
              <a:buNone/>
            </a:pPr>
            <a:r>
              <a:rPr lang="en-US" sz="6000" b="1" dirty="0">
                <a:solidFill>
                  <a:srgbClr val="0070C0"/>
                </a:solidFill>
                <a:latin typeface="Candara"/>
                <a:ea typeface="Candara"/>
                <a:cs typeface="Candara"/>
                <a:sym typeface="Candara"/>
              </a:rPr>
              <a:t>NEW YORK KNICKS</a:t>
            </a:r>
          </a:p>
          <a:p>
            <a:pPr marL="0" marR="0" lvl="0" indent="0" algn="ctr" rtl="0">
              <a:lnSpc>
                <a:spcPct val="100000"/>
              </a:lnSpc>
              <a:spcBef>
                <a:spcPts val="0"/>
              </a:spcBef>
              <a:spcAft>
                <a:spcPts val="0"/>
              </a:spcAft>
              <a:buClr>
                <a:srgbClr val="000000"/>
              </a:buClr>
              <a:buSzPts val="6600"/>
              <a:buFont typeface="Arial"/>
              <a:buNone/>
            </a:pPr>
            <a:r>
              <a:rPr lang="en-US" sz="4400" b="1" dirty="0">
                <a:solidFill>
                  <a:srgbClr val="0070C0"/>
                </a:solidFill>
                <a:latin typeface="Candara"/>
                <a:ea typeface="Candara"/>
                <a:cs typeface="Candara"/>
                <a:sym typeface="Candara"/>
              </a:rPr>
              <a:t>(1946 - 1947)</a:t>
            </a:r>
          </a:p>
        </p:txBody>
      </p:sp>
    </p:spTree>
  </p:cSld>
  <p:clrMapOvr>
    <a:masterClrMapping/>
  </p:clrMapOvr>
  <p:transition spd="slow">
    <p:push/>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16"/>
          <p:cNvSpPr txBox="1"/>
          <p:nvPr/>
        </p:nvSpPr>
        <p:spPr>
          <a:xfrm>
            <a:off x="200758" y="146254"/>
            <a:ext cx="11790483" cy="3303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600"/>
              <a:buFont typeface="Arial"/>
              <a:buNone/>
            </a:pPr>
            <a:br>
              <a:rPr lang="en-US" sz="6000" b="1" i="1" u="none" strike="noStrike" cap="none" dirty="0">
                <a:solidFill>
                  <a:srgbClr val="385623"/>
                </a:solidFill>
                <a:latin typeface="Candara"/>
                <a:ea typeface="Candara"/>
                <a:cs typeface="Candara"/>
                <a:sym typeface="Candara"/>
              </a:rPr>
            </a:br>
            <a:r>
              <a:rPr lang="en-US" sz="6000" b="1" dirty="0">
                <a:solidFill>
                  <a:srgbClr val="0070C0"/>
                </a:solidFill>
                <a:latin typeface="Candara"/>
                <a:ea typeface="Candara"/>
                <a:cs typeface="Candara"/>
                <a:sym typeface="Candara"/>
              </a:rPr>
              <a:t>TORONTO MAPLE LEAFS</a:t>
            </a:r>
          </a:p>
          <a:p>
            <a:pPr marL="0" marR="0" lvl="0" indent="0" algn="ctr" rtl="0">
              <a:lnSpc>
                <a:spcPct val="100000"/>
              </a:lnSpc>
              <a:spcBef>
                <a:spcPts val="0"/>
              </a:spcBef>
              <a:spcAft>
                <a:spcPts val="0"/>
              </a:spcAft>
              <a:buClr>
                <a:srgbClr val="000000"/>
              </a:buClr>
              <a:buSzPts val="9600"/>
              <a:buFont typeface="Arial"/>
              <a:buNone/>
            </a:pPr>
            <a:r>
              <a:rPr lang="en-US" sz="4400" b="1" dirty="0">
                <a:solidFill>
                  <a:srgbClr val="0070C0"/>
                </a:solidFill>
                <a:latin typeface="Candara"/>
                <a:ea typeface="Candara"/>
                <a:cs typeface="Candara"/>
                <a:sym typeface="Candara"/>
              </a:rPr>
              <a:t>(1926 - 1927)</a:t>
            </a:r>
          </a:p>
        </p:txBody>
      </p:sp>
      <p:pic>
        <p:nvPicPr>
          <p:cNvPr id="203" name="Google Shape;203;p16"/>
          <p:cNvPicPr preferRelativeResize="0"/>
          <p:nvPr/>
        </p:nvPicPr>
        <p:blipFill>
          <a:blip r:embed="rId3"/>
          <a:srcRect/>
          <a:stretch/>
        </p:blipFill>
        <p:spPr>
          <a:xfrm>
            <a:off x="3866518" y="2025273"/>
            <a:ext cx="4458964" cy="4442029"/>
          </a:xfrm>
          <a:prstGeom prst="rect">
            <a:avLst/>
          </a:prstGeom>
          <a:noFill/>
          <a:ln>
            <a:noFill/>
          </a:ln>
        </p:spPr>
      </p:pic>
    </p:spTree>
  </p:cSld>
  <p:clrMapOvr>
    <a:masterClrMapping/>
  </p:clrMapOvr>
  <p:transition spd="slow">
    <p:push/>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06"/>
        <p:cNvGrpSpPr/>
        <p:nvPr/>
      </p:nvGrpSpPr>
      <p:grpSpPr>
        <a:xfrm>
          <a:off x="0" y="0"/>
          <a:ext cx="0" cy="0"/>
          <a:chOff x="0" y="0"/>
          <a:chExt cx="0" cy="0"/>
        </a:xfrm>
      </p:grpSpPr>
      <p:sp>
        <p:nvSpPr>
          <p:cNvPr id="407" name="Google Shape;407;p43"/>
          <p:cNvSpPr txBox="1">
            <a:spLocks noGrp="1"/>
          </p:cNvSpPr>
          <p:nvPr>
            <p:ph type="title"/>
          </p:nvPr>
        </p:nvSpPr>
        <p:spPr>
          <a:xfrm>
            <a:off x="-41237" y="0"/>
            <a:ext cx="12233237"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ndara"/>
              <a:buNone/>
            </a:pPr>
            <a:br>
              <a:rPr lang="en-US" b="1" dirty="0">
                <a:latin typeface="Candara"/>
                <a:ea typeface="Candara"/>
                <a:cs typeface="Candara"/>
                <a:sym typeface="Candara"/>
              </a:rPr>
            </a:br>
            <a:r>
              <a:rPr lang="en-US" b="1" dirty="0">
                <a:solidFill>
                  <a:srgbClr val="C00000"/>
                </a:solidFill>
                <a:latin typeface="Candara"/>
                <a:ea typeface="Candara"/>
                <a:cs typeface="Candara"/>
                <a:sym typeface="Candara"/>
              </a:rPr>
              <a:t>QUESTION # 17</a:t>
            </a:r>
            <a:br>
              <a:rPr lang="en-US" b="1" dirty="0">
                <a:solidFill>
                  <a:srgbClr val="C00000"/>
                </a:solidFill>
                <a:latin typeface="Candara"/>
                <a:ea typeface="Candara"/>
                <a:cs typeface="Candara"/>
                <a:sym typeface="Candara"/>
              </a:rPr>
            </a:br>
            <a:r>
              <a:rPr lang="en-US" b="1" dirty="0">
                <a:solidFill>
                  <a:srgbClr val="C00000"/>
                </a:solidFill>
                <a:latin typeface="Candara"/>
                <a:ea typeface="Candara"/>
                <a:cs typeface="Candara"/>
                <a:sym typeface="Candara"/>
              </a:rPr>
              <a:t>FUN AND GAMES</a:t>
            </a:r>
            <a:br>
              <a:rPr lang="en-US" b="1" dirty="0">
                <a:solidFill>
                  <a:srgbClr val="C00000"/>
                </a:solidFill>
                <a:latin typeface="Candara"/>
                <a:ea typeface="Candara"/>
                <a:cs typeface="Candara"/>
                <a:sym typeface="Candara"/>
              </a:rPr>
            </a:br>
            <a:endParaRPr b="1" dirty="0">
              <a:solidFill>
                <a:srgbClr val="C00000"/>
              </a:solidFill>
              <a:latin typeface="Candara"/>
              <a:ea typeface="Candara"/>
              <a:cs typeface="Candara"/>
              <a:sym typeface="Candara"/>
            </a:endParaRPr>
          </a:p>
        </p:txBody>
      </p:sp>
      <p:sp>
        <p:nvSpPr>
          <p:cNvPr id="408" name="Google Shape;408;p43"/>
          <p:cNvSpPr txBox="1">
            <a:spLocks noGrp="1"/>
          </p:cNvSpPr>
          <p:nvPr>
            <p:ph type="body" idx="1"/>
          </p:nvPr>
        </p:nvSpPr>
        <p:spPr>
          <a:xfrm>
            <a:off x="133625" y="1287794"/>
            <a:ext cx="11924751" cy="2058236"/>
          </a:xfrm>
          <a:prstGeom prst="rect">
            <a:avLst/>
          </a:prstGeom>
          <a:noFill/>
          <a:ln>
            <a:noFill/>
          </a:ln>
        </p:spPr>
        <p:txBody>
          <a:bodyPr spcFirstLastPara="1" wrap="square" lIns="0" tIns="0" rIns="182875" bIns="0" anchor="t" anchorCtr="0">
            <a:noAutofit/>
          </a:bodyPr>
          <a:lstStyle/>
          <a:p>
            <a:pPr marL="0" lvl="0" indent="0" algn="ctr">
              <a:spcBef>
                <a:spcPts val="0"/>
              </a:spcBef>
              <a:buSzPts val="8000"/>
              <a:buNone/>
            </a:pPr>
            <a:r>
              <a:rPr lang="en-US" sz="7200" b="1" dirty="0">
                <a:solidFill>
                  <a:srgbClr val="002060"/>
                </a:solidFill>
                <a:latin typeface="Candara"/>
                <a:sym typeface="Candara"/>
              </a:rPr>
              <a:t>FAMILIAR TO THOSE WHO PLAY </a:t>
            </a:r>
            <a:r>
              <a:rPr lang="en-US" sz="7200" b="1" i="1" dirty="0">
                <a:solidFill>
                  <a:srgbClr val="002060"/>
                </a:solidFill>
                <a:latin typeface="Candara"/>
                <a:sym typeface="Candara"/>
              </a:rPr>
              <a:t>DUNGEONS AND DRAGONS</a:t>
            </a:r>
            <a:r>
              <a:rPr lang="en-US" sz="7200" b="1" dirty="0">
                <a:solidFill>
                  <a:srgbClr val="002060"/>
                </a:solidFill>
                <a:latin typeface="Candara"/>
                <a:sym typeface="Candara"/>
              </a:rPr>
              <a:t>, A DODECAHEDRON IS A DIE THAT HAS HOW MANY SIDES?</a:t>
            </a:r>
          </a:p>
        </p:txBody>
      </p:sp>
    </p:spTree>
  </p:cSld>
  <p:clrMapOvr>
    <a:masterClrMapping/>
  </p:clrMapOvr>
  <mc:AlternateContent xmlns:mc="http://schemas.openxmlformats.org/markup-compatibility/2006" xmlns:p14="http://schemas.microsoft.com/office/powerpoint/2010/main">
    <mc:Choice Requires="p14">
      <p:transition spd="slow" p14:dur="1500">
        <p:wedge/>
      </p:transition>
    </mc:Choice>
    <mc:Fallback xmlns="">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8">
                                            <p:txEl>
                                              <p:pRg st="0" end="0"/>
                                            </p:txEl>
                                          </p:spTgt>
                                        </p:tgtEl>
                                        <p:attrNameLst>
                                          <p:attrName>style.visibility</p:attrName>
                                        </p:attrNameLst>
                                      </p:cBhvr>
                                      <p:to>
                                        <p:strVal val="visible"/>
                                      </p:to>
                                    </p:set>
                                    <p:anim calcmode="lin" valueType="num">
                                      <p:cBhvr additive="base">
                                        <p:cTn id="7" dur="500"/>
                                        <p:tgtEl>
                                          <p:spTgt spid="40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13"/>
        <p:cNvGrpSpPr/>
        <p:nvPr/>
      </p:nvGrpSpPr>
      <p:grpSpPr>
        <a:xfrm>
          <a:off x="0" y="0"/>
          <a:ext cx="0" cy="0"/>
          <a:chOff x="0" y="0"/>
          <a:chExt cx="0" cy="0"/>
        </a:xfrm>
      </p:grpSpPr>
      <p:sp>
        <p:nvSpPr>
          <p:cNvPr id="414" name="Google Shape;414;p44"/>
          <p:cNvSpPr txBox="1">
            <a:spLocks noGrp="1"/>
          </p:cNvSpPr>
          <p:nvPr>
            <p:ph type="title"/>
          </p:nvPr>
        </p:nvSpPr>
        <p:spPr>
          <a:xfrm>
            <a:off x="0" y="-111144"/>
            <a:ext cx="12192000" cy="91181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Candara"/>
              <a:buNone/>
            </a:pPr>
            <a:r>
              <a:rPr lang="en-US" sz="4000" b="1" dirty="0">
                <a:solidFill>
                  <a:srgbClr val="C00000"/>
                </a:solidFill>
                <a:latin typeface="Candara"/>
                <a:ea typeface="Candara"/>
                <a:cs typeface="Candara"/>
                <a:sym typeface="Candara"/>
              </a:rPr>
              <a:t>ANSWER # 17</a:t>
            </a:r>
            <a:endParaRPr dirty="0"/>
          </a:p>
        </p:txBody>
      </p:sp>
      <p:sp>
        <p:nvSpPr>
          <p:cNvPr id="415" name="Google Shape;415;p44"/>
          <p:cNvSpPr txBox="1"/>
          <p:nvPr/>
        </p:nvSpPr>
        <p:spPr>
          <a:xfrm>
            <a:off x="0" y="635904"/>
            <a:ext cx="12192000"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dirty="0">
                <a:solidFill>
                  <a:srgbClr val="013082"/>
                </a:solidFill>
                <a:latin typeface="Candara"/>
                <a:ea typeface="Candara"/>
                <a:cs typeface="Candara"/>
                <a:sym typeface="Candara"/>
              </a:rPr>
              <a:t>12</a:t>
            </a:r>
            <a:endParaRPr sz="4400" b="1" u="none" strike="noStrike" cap="none" dirty="0">
              <a:solidFill>
                <a:srgbClr val="C00000"/>
              </a:solidFill>
              <a:latin typeface="Candara"/>
              <a:ea typeface="Candara"/>
              <a:cs typeface="Candara"/>
              <a:sym typeface="Candara"/>
            </a:endParaRPr>
          </a:p>
        </p:txBody>
      </p:sp>
      <p:sp>
        <p:nvSpPr>
          <p:cNvPr id="417" name="Google Shape;417;p44" descr="trumpet the bloodhound poses with breeder and handler heather buehner after winning best in show at the 146th westminster kennel club dog show"/>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 name="Picture 1"/>
          <p:cNvPicPr>
            <a:picLocks noChangeAspect="1"/>
          </p:cNvPicPr>
          <p:nvPr/>
        </p:nvPicPr>
        <p:blipFill>
          <a:blip r:embed="rId3"/>
          <a:srcRect/>
          <a:stretch/>
        </p:blipFill>
        <p:spPr>
          <a:xfrm>
            <a:off x="2807083" y="1776952"/>
            <a:ext cx="6577834" cy="4673724"/>
          </a:xfrm>
          <a:prstGeom prst="rect">
            <a:avLst/>
          </a:prstGeom>
          <a:ln>
            <a:solidFill>
              <a:srgbClr val="002060"/>
            </a:solidFill>
          </a:ln>
        </p:spPr>
      </p:pic>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5"/>
                                        </p:tgtEl>
                                        <p:attrNameLst>
                                          <p:attrName>style.visibility</p:attrName>
                                        </p:attrNameLst>
                                      </p:cBhvr>
                                      <p:to>
                                        <p:strVal val="visible"/>
                                      </p:to>
                                    </p:set>
                                    <p:anim calcmode="lin" valueType="num">
                                      <p:cBhvr additive="base">
                                        <p:cTn id="7" dur="500"/>
                                        <p:tgtEl>
                                          <p:spTgt spid="41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5"/>
        <p:cNvGrpSpPr/>
        <p:nvPr/>
      </p:nvGrpSpPr>
      <p:grpSpPr>
        <a:xfrm>
          <a:off x="0" y="0"/>
          <a:ext cx="0" cy="0"/>
          <a:chOff x="0" y="0"/>
          <a:chExt cx="0" cy="0"/>
        </a:xfrm>
      </p:grpSpPr>
      <p:sp>
        <p:nvSpPr>
          <p:cNvPr id="216" name="Google Shape;216;p69"/>
          <p:cNvSpPr txBox="1">
            <a:spLocks noGrp="1"/>
          </p:cNvSpPr>
          <p:nvPr>
            <p:ph type="title"/>
          </p:nvPr>
        </p:nvSpPr>
        <p:spPr>
          <a:xfrm>
            <a:off x="-1" y="1022801"/>
            <a:ext cx="12191999" cy="990600"/>
          </a:xfrm>
          <a:prstGeom prst="rect">
            <a:avLst/>
          </a:prstGeom>
          <a:noFill/>
          <a:ln>
            <a:noFill/>
          </a:ln>
        </p:spPr>
        <p:txBody>
          <a:bodyPr spcFirstLastPara="1" wrap="square" lIns="91425" tIns="45700" rIns="91425" bIns="45700" anchor="ctr" anchorCtr="0">
            <a:normAutofit fontScale="90000"/>
          </a:bodyPr>
          <a:lstStyle/>
          <a:p>
            <a:pPr lvl="0" algn="ctr">
              <a:buSzPct val="100000"/>
            </a:pPr>
            <a:br>
              <a:rPr lang="en-US" sz="2800" b="1" dirty="0">
                <a:latin typeface="Candara"/>
                <a:ea typeface="Candara"/>
                <a:cs typeface="Candara"/>
                <a:sym typeface="Candara"/>
              </a:rPr>
            </a:br>
            <a:r>
              <a:rPr lang="en-US" b="1" dirty="0">
                <a:solidFill>
                  <a:srgbClr val="FF0000"/>
                </a:solidFill>
                <a:latin typeface="Candara"/>
                <a:ea typeface="Candara"/>
                <a:cs typeface="Candara"/>
                <a:sym typeface="Candara"/>
              </a:rPr>
              <a:t>QUESTION # 18</a:t>
            </a:r>
            <a:br>
              <a:rPr lang="en-US" b="1" dirty="0">
                <a:solidFill>
                  <a:srgbClr val="FF0000"/>
                </a:solidFill>
                <a:latin typeface="Candara"/>
                <a:ea typeface="Candara"/>
                <a:cs typeface="Candara"/>
                <a:sym typeface="Candara"/>
              </a:rPr>
            </a:br>
            <a:r>
              <a:rPr lang="en-US" b="1" dirty="0">
                <a:solidFill>
                  <a:srgbClr val="FF0000"/>
                </a:solidFill>
                <a:latin typeface="Candara"/>
                <a:ea typeface="Candara"/>
                <a:cs typeface="Candara"/>
                <a:sym typeface="Candara"/>
              </a:rPr>
              <a:t>7 – 3 – 1</a:t>
            </a:r>
            <a:br>
              <a:rPr lang="en-US"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sz="3100" b="1" dirty="0">
                <a:solidFill>
                  <a:srgbClr val="FF0000"/>
                </a:solidFill>
                <a:latin typeface="Candara"/>
                <a:ea typeface="Candara"/>
                <a:cs typeface="Candara"/>
                <a:sym typeface="Candara"/>
              </a:rPr>
            </a:br>
            <a:br>
              <a:rPr lang="en-US" b="1" dirty="0">
                <a:solidFill>
                  <a:srgbClr val="FF0000"/>
                </a:solidFill>
                <a:latin typeface="Candara"/>
                <a:ea typeface="Candara"/>
                <a:cs typeface="Candara"/>
                <a:sym typeface="Candara"/>
              </a:rPr>
            </a:br>
            <a:br>
              <a:rPr lang="en-US" sz="3200" b="1" dirty="0">
                <a:solidFill>
                  <a:srgbClr val="FF0000"/>
                </a:solidFill>
                <a:latin typeface="Candara"/>
                <a:ea typeface="Candara"/>
                <a:cs typeface="Candara"/>
                <a:sym typeface="Candara"/>
              </a:rPr>
            </a:br>
            <a:endParaRPr sz="3200" b="1" dirty="0">
              <a:solidFill>
                <a:srgbClr val="FF0000"/>
              </a:solidFill>
              <a:latin typeface="Candara"/>
              <a:ea typeface="Candara"/>
              <a:cs typeface="Candara"/>
              <a:sym typeface="Candara"/>
            </a:endParaRPr>
          </a:p>
        </p:txBody>
      </p:sp>
      <p:sp>
        <p:nvSpPr>
          <p:cNvPr id="217" name="Google Shape;217;p69"/>
          <p:cNvSpPr txBox="1"/>
          <p:nvPr/>
        </p:nvSpPr>
        <p:spPr>
          <a:xfrm>
            <a:off x="90054" y="1056456"/>
            <a:ext cx="12101943" cy="5693826"/>
          </a:xfrm>
          <a:prstGeom prst="rect">
            <a:avLst/>
          </a:prstGeom>
          <a:noFill/>
          <a:ln>
            <a:noFill/>
          </a:ln>
        </p:spPr>
        <p:txBody>
          <a:bodyPr spcFirstLastPara="1" wrap="square" lIns="91425" tIns="45700" rIns="91425" bIns="45700" anchor="t" anchorCtr="0">
            <a:spAutoFit/>
          </a:bodyPr>
          <a:lstStyle/>
          <a:p>
            <a:pPr algn="ctr">
              <a:buClr>
                <a:schemeClr val="lt1"/>
              </a:buClr>
              <a:buSzPts val="5400"/>
            </a:pPr>
            <a:r>
              <a:rPr lang="en-US" sz="5200" b="1" dirty="0">
                <a:solidFill>
                  <a:srgbClr val="FFC000"/>
                </a:solidFill>
                <a:latin typeface="Candara"/>
                <a:ea typeface="Candara"/>
                <a:cs typeface="Candara"/>
                <a:sym typeface="Candara"/>
              </a:rPr>
              <a:t>⑦ BORN KAYLEIGH ROSE AMSTUTZ BEFORE CHANGING HER NAME</a:t>
            </a:r>
          </a:p>
          <a:p>
            <a:pPr algn="ctr">
              <a:buClr>
                <a:schemeClr val="lt1"/>
              </a:buClr>
              <a:buSzPts val="5400"/>
            </a:pPr>
            <a:r>
              <a:rPr lang="en-US" sz="5200" b="1" i="1" dirty="0">
                <a:solidFill>
                  <a:schemeClr val="bg1">
                    <a:lumMod val="65000"/>
                  </a:schemeClr>
                </a:solidFill>
                <a:latin typeface="Candara"/>
                <a:ea typeface="Candara"/>
                <a:cs typeface="Candara"/>
                <a:sym typeface="Candara"/>
              </a:rPr>
              <a:t>③ </a:t>
            </a:r>
            <a:r>
              <a:rPr lang="en-US" sz="5200" b="1" dirty="0">
                <a:solidFill>
                  <a:schemeClr val="bg1">
                    <a:lumMod val="65000"/>
                  </a:schemeClr>
                </a:solidFill>
                <a:latin typeface="Candara"/>
                <a:ea typeface="Candara"/>
                <a:cs typeface="Candara"/>
                <a:sym typeface="Candara"/>
              </a:rPr>
              <a:t>A MISSOURIAN, SHE STARTED PERFORMING AT AGE 12 BEFORE RELEASING HER FIRST SINGLE IN 2017</a:t>
            </a:r>
          </a:p>
          <a:p>
            <a:pPr algn="ctr">
              <a:buClr>
                <a:schemeClr val="lt1"/>
              </a:buClr>
              <a:buSzPts val="5400"/>
            </a:pPr>
            <a:r>
              <a:rPr lang="en-US" sz="5200" b="1" i="1" dirty="0">
                <a:solidFill>
                  <a:srgbClr val="FFC000"/>
                </a:solidFill>
                <a:latin typeface="Candara"/>
                <a:ea typeface="Candara"/>
                <a:cs typeface="Candara"/>
                <a:sym typeface="Candara"/>
              </a:rPr>
              <a:t>① </a:t>
            </a:r>
            <a:r>
              <a:rPr lang="en-US" sz="5200" b="1" dirty="0">
                <a:solidFill>
                  <a:srgbClr val="FFC000"/>
                </a:solidFill>
                <a:latin typeface="Candara"/>
                <a:ea typeface="Candara"/>
                <a:cs typeface="Candara"/>
                <a:sym typeface="Candara"/>
              </a:rPr>
              <a:t>AT THIS </a:t>
            </a:r>
            <a:r>
              <a:rPr lang="en-US" sz="5200" b="1">
                <a:solidFill>
                  <a:srgbClr val="FFC000"/>
                </a:solidFill>
                <a:latin typeface="Candara"/>
                <a:ea typeface="Candara"/>
                <a:cs typeface="Candara"/>
                <a:sym typeface="Candara"/>
              </a:rPr>
              <a:t>YEAR’S GRAMMYS</a:t>
            </a:r>
            <a:r>
              <a:rPr lang="en-US" sz="5200" b="1" dirty="0">
                <a:solidFill>
                  <a:srgbClr val="FFC000"/>
                </a:solidFill>
                <a:latin typeface="Candara"/>
                <a:ea typeface="Candara"/>
                <a:cs typeface="Candara"/>
                <a:sym typeface="Candara"/>
              </a:rPr>
              <a:t>, SHE WON THE AWARD FOR BEST NEW ARTIST</a:t>
            </a:r>
            <a:endParaRPr lang="en-US" sz="5200" b="1" i="1" dirty="0">
              <a:solidFill>
                <a:srgbClr val="FFC000"/>
              </a:solidFill>
              <a:latin typeface="Candara"/>
              <a:ea typeface="Candara"/>
              <a:cs typeface="Candara"/>
              <a:sym typeface="Candara"/>
            </a:endParaRPr>
          </a:p>
        </p:txBody>
      </p:sp>
    </p:spTree>
    <p:extLst>
      <p:ext uri="{BB962C8B-B14F-4D97-AF65-F5344CB8AC3E}">
        <p14:creationId xmlns:p14="http://schemas.microsoft.com/office/powerpoint/2010/main" val="3392021246"/>
      </p:ext>
    </p:extLst>
  </p:cSld>
  <p:clrMapOvr>
    <a:masterClrMapping/>
  </p:clrMapOvr>
  <mc:AlternateContent xmlns:mc="http://schemas.openxmlformats.org/markup-compatibility/2006" xmlns:p14="http://schemas.microsoft.com/office/powerpoint/2010/main">
    <mc:Choice Requires="p14">
      <p:transition spd="slow" p14:dur="16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7">
                                            <p:txEl>
                                              <p:pRg st="0" end="0"/>
                                            </p:txEl>
                                          </p:spTgt>
                                        </p:tgtEl>
                                        <p:attrNameLst>
                                          <p:attrName>style.visibility</p:attrName>
                                        </p:attrNameLst>
                                      </p:cBhvr>
                                      <p:to>
                                        <p:strVal val="visible"/>
                                      </p:to>
                                    </p:set>
                                    <p:anim calcmode="lin" valueType="num">
                                      <p:cBhvr additive="base">
                                        <p:cTn id="7" dur="500" fill="hold"/>
                                        <p:tgtEl>
                                          <p:spTgt spid="2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7">
                                            <p:txEl>
                                              <p:pRg st="1" end="1"/>
                                            </p:txEl>
                                          </p:spTgt>
                                        </p:tgtEl>
                                        <p:attrNameLst>
                                          <p:attrName>style.visibility</p:attrName>
                                        </p:attrNameLst>
                                      </p:cBhvr>
                                      <p:to>
                                        <p:strVal val="visible"/>
                                      </p:to>
                                    </p:set>
                                    <p:anim calcmode="lin" valueType="num">
                                      <p:cBhvr additive="base">
                                        <p:cTn id="13" dur="500" fill="hold"/>
                                        <p:tgtEl>
                                          <p:spTgt spid="2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7">
                                            <p:txEl>
                                              <p:pRg st="2" end="2"/>
                                            </p:txEl>
                                          </p:spTgt>
                                        </p:tgtEl>
                                        <p:attrNameLst>
                                          <p:attrName>style.visibility</p:attrName>
                                        </p:attrNameLst>
                                      </p:cBhvr>
                                      <p:to>
                                        <p:strVal val="visible"/>
                                      </p:to>
                                    </p:set>
                                    <p:anim calcmode="lin" valueType="num">
                                      <p:cBhvr additive="base">
                                        <p:cTn id="19" dur="500" fill="hold"/>
                                        <p:tgtEl>
                                          <p:spTgt spid="2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2"/>
        <p:cNvGrpSpPr/>
        <p:nvPr/>
      </p:nvGrpSpPr>
      <p:grpSpPr>
        <a:xfrm>
          <a:off x="0" y="0"/>
          <a:ext cx="0" cy="0"/>
          <a:chOff x="0" y="0"/>
          <a:chExt cx="0" cy="0"/>
        </a:xfrm>
      </p:grpSpPr>
      <p:sp>
        <p:nvSpPr>
          <p:cNvPr id="223" name="Google Shape;223;p70"/>
          <p:cNvSpPr txBox="1">
            <a:spLocks noGrp="1"/>
          </p:cNvSpPr>
          <p:nvPr>
            <p:ph type="title"/>
          </p:nvPr>
        </p:nvSpPr>
        <p:spPr>
          <a:xfrm>
            <a:off x="4312805" y="0"/>
            <a:ext cx="3566391" cy="762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3200"/>
              <a:buFont typeface="Candara"/>
              <a:buNone/>
            </a:pPr>
            <a:r>
              <a:rPr lang="en-US" sz="4000" b="1" dirty="0">
                <a:solidFill>
                  <a:srgbClr val="FF0000"/>
                </a:solidFill>
                <a:latin typeface="Candara"/>
                <a:ea typeface="Candara"/>
                <a:cs typeface="Candara"/>
                <a:sym typeface="Candara"/>
              </a:rPr>
              <a:t>ANSWER # 18</a:t>
            </a:r>
            <a:endParaRPr sz="4000" dirty="0"/>
          </a:p>
        </p:txBody>
      </p:sp>
      <p:sp>
        <p:nvSpPr>
          <p:cNvPr id="9" name="Google Shape;224;p70"/>
          <p:cNvSpPr txBox="1"/>
          <p:nvPr/>
        </p:nvSpPr>
        <p:spPr>
          <a:xfrm>
            <a:off x="0" y="577079"/>
            <a:ext cx="12192000" cy="1015622"/>
          </a:xfrm>
          <a:prstGeom prst="rect">
            <a:avLst/>
          </a:prstGeom>
          <a:noFill/>
          <a:ln>
            <a:noFill/>
          </a:ln>
        </p:spPr>
        <p:txBody>
          <a:bodyPr spcFirstLastPara="1" wrap="square" lIns="91425" tIns="45700" rIns="91425" bIns="45700" anchor="t" anchorCtr="0">
            <a:spAutoFit/>
          </a:bodyPr>
          <a:lstStyle/>
          <a:p>
            <a:pPr lvl="0" algn="ctr">
              <a:buSzPts val="5400"/>
            </a:pPr>
            <a:r>
              <a:rPr lang="en-US" sz="6000" b="1" dirty="0">
                <a:solidFill>
                  <a:srgbClr val="FFC000"/>
                </a:solidFill>
                <a:latin typeface="Candara"/>
                <a:sym typeface="Candara"/>
              </a:rPr>
              <a:t>CHAPPELL ROAN</a:t>
            </a:r>
            <a:endParaRPr lang="en-US" sz="4000" b="1" dirty="0">
              <a:solidFill>
                <a:srgbClr val="FFC000"/>
              </a:solidFill>
              <a:latin typeface="Candara"/>
              <a:ea typeface="Candara"/>
              <a:cs typeface="Candara"/>
              <a:sym typeface="Candara"/>
            </a:endParaRPr>
          </a:p>
        </p:txBody>
      </p:sp>
      <p:pic>
        <p:nvPicPr>
          <p:cNvPr id="3" name="Picture 2">
            <a:extLst>
              <a:ext uri="{FF2B5EF4-FFF2-40B4-BE49-F238E27FC236}">
                <a16:creationId xmlns:a16="http://schemas.microsoft.com/office/drawing/2014/main" id="{D0159EAB-CDDB-41B3-BF6E-49BC42FDF834}"/>
              </a:ext>
            </a:extLst>
          </p:cNvPr>
          <p:cNvPicPr>
            <a:picLocks noChangeAspect="1"/>
          </p:cNvPicPr>
          <p:nvPr/>
        </p:nvPicPr>
        <p:blipFill>
          <a:blip r:embed="rId3"/>
          <a:stretch>
            <a:fillRect/>
          </a:stretch>
        </p:blipFill>
        <p:spPr>
          <a:xfrm>
            <a:off x="2445603" y="1800954"/>
            <a:ext cx="7300795" cy="4828445"/>
          </a:xfrm>
          <a:prstGeom prst="rect">
            <a:avLst/>
          </a:prstGeom>
          <a:ln>
            <a:solidFill>
              <a:srgbClr val="FF0000"/>
            </a:solidFill>
          </a:ln>
        </p:spPr>
      </p:pic>
    </p:spTree>
    <p:extLst>
      <p:ext uri="{BB962C8B-B14F-4D97-AF65-F5344CB8AC3E}">
        <p14:creationId xmlns:p14="http://schemas.microsoft.com/office/powerpoint/2010/main" val="230138376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44"/>
        <p:cNvGrpSpPr/>
        <p:nvPr/>
      </p:nvGrpSpPr>
      <p:grpSpPr>
        <a:xfrm>
          <a:off x="0" y="0"/>
          <a:ext cx="0" cy="0"/>
          <a:chOff x="0" y="0"/>
          <a:chExt cx="0" cy="0"/>
        </a:xfrm>
      </p:grpSpPr>
      <p:sp>
        <p:nvSpPr>
          <p:cNvPr id="245" name="Google Shape;245;p18"/>
          <p:cNvSpPr txBox="1"/>
          <p:nvPr/>
        </p:nvSpPr>
        <p:spPr>
          <a:xfrm>
            <a:off x="98473" y="-79131"/>
            <a:ext cx="11943471"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br>
              <a:rPr lang="en-US" sz="3600" b="1" i="0" u="none" strike="noStrike" cap="none" dirty="0">
                <a:solidFill>
                  <a:srgbClr val="BFBFBF"/>
                </a:solidFill>
                <a:latin typeface="Candara"/>
                <a:ea typeface="Candara"/>
                <a:cs typeface="Candara"/>
                <a:sym typeface="Candara"/>
              </a:rPr>
            </a:br>
            <a:r>
              <a:rPr lang="en-US" sz="4000" b="1" i="0" u="none" strike="noStrike" cap="none" dirty="0">
                <a:solidFill>
                  <a:srgbClr val="171616"/>
                </a:solidFill>
                <a:latin typeface="Candara"/>
                <a:ea typeface="Candara"/>
                <a:cs typeface="Candara"/>
                <a:sym typeface="Candara"/>
              </a:rPr>
              <a:t>QUESTION # 19</a:t>
            </a:r>
            <a:br>
              <a:rPr lang="en-US" sz="4000" b="1" i="0" u="none" strike="noStrike" cap="none" dirty="0">
                <a:solidFill>
                  <a:srgbClr val="171616"/>
                </a:solidFill>
                <a:latin typeface="Candara"/>
                <a:ea typeface="Candara"/>
                <a:cs typeface="Candara"/>
                <a:sym typeface="Candara"/>
              </a:rPr>
            </a:br>
            <a:r>
              <a:rPr lang="en-US" sz="4000" b="1" dirty="0">
                <a:solidFill>
                  <a:srgbClr val="171616"/>
                </a:solidFill>
                <a:latin typeface="Candara"/>
                <a:ea typeface="Candara"/>
                <a:cs typeface="Candara"/>
                <a:sym typeface="Candara"/>
              </a:rPr>
              <a:t>PAST TIMES</a:t>
            </a:r>
            <a:endParaRPr sz="4000" b="1" i="0" u="none" strike="noStrike" cap="none" dirty="0">
              <a:solidFill>
                <a:srgbClr val="171616"/>
              </a:solidFill>
              <a:latin typeface="Candara"/>
              <a:ea typeface="Candara"/>
              <a:cs typeface="Candara"/>
              <a:sym typeface="Candara"/>
            </a:endParaRPr>
          </a:p>
        </p:txBody>
      </p:sp>
      <p:sp>
        <p:nvSpPr>
          <p:cNvPr id="246" name="Google Shape;246;p18"/>
          <p:cNvSpPr txBox="1"/>
          <p:nvPr/>
        </p:nvSpPr>
        <p:spPr>
          <a:xfrm>
            <a:off x="98473" y="1154290"/>
            <a:ext cx="12192000" cy="4191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600"/>
              <a:buFont typeface="Arial"/>
              <a:buNone/>
            </a:pPr>
            <a:r>
              <a:rPr lang="en-US" sz="5800" b="1" dirty="0">
                <a:solidFill>
                  <a:srgbClr val="FF0000"/>
                </a:solidFill>
                <a:latin typeface="Candara"/>
                <a:ea typeface="Candara"/>
                <a:cs typeface="Candara"/>
                <a:sym typeface="Candara"/>
              </a:rPr>
              <a:t>ONE OF THE OLDEST BALLROOM DANCES STILL WIDELY PERFORMED, WHAT DANCE STYLE EXISTS IN BOTH A SLOW FLOWING “ENGLISH” VERSION AND A FASTER MORE ROTATIONAL “VIENNESE” VERSION?</a:t>
            </a:r>
            <a:endParaRPr sz="5800" b="1" u="none" strike="noStrike" cap="none" dirty="0">
              <a:solidFill>
                <a:srgbClr val="FF0000"/>
              </a:solidFill>
              <a:latin typeface="Candara"/>
              <a:ea typeface="Candara"/>
              <a:cs typeface="Candara"/>
              <a:sym typeface="Candara"/>
            </a:endParaRPr>
          </a:p>
        </p:txBody>
      </p:sp>
    </p:spTree>
    <p:extLst>
      <p:ext uri="{BB962C8B-B14F-4D97-AF65-F5344CB8AC3E}">
        <p14:creationId xmlns:p14="http://schemas.microsoft.com/office/powerpoint/2010/main" val="24654746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6">
                                            <p:txEl>
                                              <p:pRg st="0" end="0"/>
                                            </p:txEl>
                                          </p:spTgt>
                                        </p:tgtEl>
                                        <p:attrNameLst>
                                          <p:attrName>style.visibility</p:attrName>
                                        </p:attrNameLst>
                                      </p:cBhvr>
                                      <p:to>
                                        <p:strVal val="visible"/>
                                      </p:to>
                                    </p:set>
                                    <p:anim calcmode="lin" valueType="num">
                                      <p:cBhvr additive="base">
                                        <p:cTn id="7" dur="500"/>
                                        <p:tgtEl>
                                          <p:spTgt spid="24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51"/>
        <p:cNvGrpSpPr/>
        <p:nvPr/>
      </p:nvGrpSpPr>
      <p:grpSpPr>
        <a:xfrm>
          <a:off x="0" y="0"/>
          <a:ext cx="0" cy="0"/>
          <a:chOff x="0" y="0"/>
          <a:chExt cx="0" cy="0"/>
        </a:xfrm>
      </p:grpSpPr>
      <p:sp>
        <p:nvSpPr>
          <p:cNvPr id="252" name="Google Shape;252;p19"/>
          <p:cNvSpPr txBox="1">
            <a:spLocks noGrp="1"/>
          </p:cNvSpPr>
          <p:nvPr>
            <p:ph type="title"/>
          </p:nvPr>
        </p:nvSpPr>
        <p:spPr>
          <a:xfrm>
            <a:off x="1905000" y="24842"/>
            <a:ext cx="8382000" cy="83302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BFBFBF"/>
              </a:buClr>
              <a:buSzPct val="100000"/>
              <a:buFont typeface="Candara"/>
              <a:buNone/>
            </a:pPr>
            <a:br>
              <a:rPr lang="en-US" sz="3200" b="1" dirty="0">
                <a:solidFill>
                  <a:srgbClr val="171616"/>
                </a:solidFill>
                <a:latin typeface="Candara"/>
                <a:ea typeface="Candara"/>
                <a:cs typeface="Candara"/>
                <a:sym typeface="Candara"/>
              </a:rPr>
            </a:br>
            <a:r>
              <a:rPr lang="en-US" b="1" dirty="0">
                <a:solidFill>
                  <a:srgbClr val="171616"/>
                </a:solidFill>
                <a:latin typeface="Candara"/>
                <a:ea typeface="Candara"/>
                <a:cs typeface="Candara"/>
                <a:sym typeface="Candara"/>
              </a:rPr>
              <a:t>ANSWER # 19</a:t>
            </a:r>
            <a:br>
              <a:rPr lang="en-US" sz="3200" b="1" dirty="0">
                <a:solidFill>
                  <a:srgbClr val="171616"/>
                </a:solidFill>
                <a:latin typeface="Candara"/>
                <a:ea typeface="Candara"/>
                <a:cs typeface="Candara"/>
                <a:sym typeface="Candara"/>
              </a:rPr>
            </a:br>
            <a:endParaRPr sz="3200" b="1" dirty="0">
              <a:solidFill>
                <a:srgbClr val="171616"/>
              </a:solidFill>
              <a:latin typeface="Candara"/>
              <a:ea typeface="Candara"/>
              <a:cs typeface="Candara"/>
              <a:sym typeface="Candara"/>
            </a:endParaRPr>
          </a:p>
        </p:txBody>
      </p:sp>
      <p:sp>
        <p:nvSpPr>
          <p:cNvPr id="253" name="Google Shape;253;p19"/>
          <p:cNvSpPr txBox="1"/>
          <p:nvPr/>
        </p:nvSpPr>
        <p:spPr>
          <a:xfrm>
            <a:off x="0" y="649173"/>
            <a:ext cx="12191999"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7200" b="1" dirty="0">
                <a:solidFill>
                  <a:srgbClr val="FF0000"/>
                </a:solidFill>
                <a:latin typeface="Candara"/>
                <a:sym typeface="Candara"/>
              </a:rPr>
              <a:t>WALTZ</a:t>
            </a:r>
            <a:endParaRPr sz="1100" b="0" u="none" strike="noStrike" cap="none" dirty="0">
              <a:solidFill>
                <a:srgbClr val="00B050"/>
              </a:solidFill>
              <a:sym typeface="Arial"/>
            </a:endParaRPr>
          </a:p>
        </p:txBody>
      </p:sp>
      <p:pic>
        <p:nvPicPr>
          <p:cNvPr id="2" name="Picture 1"/>
          <p:cNvPicPr>
            <a:picLocks noChangeAspect="1"/>
          </p:cNvPicPr>
          <p:nvPr/>
        </p:nvPicPr>
        <p:blipFill>
          <a:blip r:embed="rId3"/>
          <a:srcRect/>
          <a:stretch/>
        </p:blipFill>
        <p:spPr>
          <a:xfrm>
            <a:off x="2664687" y="1741856"/>
            <a:ext cx="6862627" cy="4762662"/>
          </a:xfrm>
          <a:prstGeom prst="rect">
            <a:avLst/>
          </a:prstGeom>
          <a:ln>
            <a:solidFill>
              <a:srgbClr val="FF0000"/>
            </a:solidFill>
          </a:ln>
        </p:spPr>
      </p:pic>
    </p:spTree>
  </p:cSld>
  <p:clrMapOvr>
    <a:masterClrMapping/>
  </p:clrMapOvr>
  <mc:AlternateContent xmlns:mc="http://schemas.openxmlformats.org/markup-compatibility/2006" xmlns:p14="http://schemas.microsoft.com/office/powerpoint/2010/main">
    <mc:Choice Requires="p14">
      <p:transition spd="slow" p14:dur="125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3">
                                            <p:txEl>
                                              <p:pRg st="0" end="0"/>
                                            </p:txEl>
                                          </p:spTgt>
                                        </p:tgtEl>
                                        <p:attrNameLst>
                                          <p:attrName>style.visibility</p:attrName>
                                        </p:attrNameLst>
                                      </p:cBhvr>
                                      <p:to>
                                        <p:strVal val="visible"/>
                                      </p:to>
                                    </p:set>
                                    <p:anim calcmode="lin" valueType="num">
                                      <p:cBhvr additive="base">
                                        <p:cTn id="7" dur="500"/>
                                        <p:tgtEl>
                                          <p:spTgt spid="253">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Shape 451"/>
        <p:cNvGrpSpPr/>
        <p:nvPr/>
      </p:nvGrpSpPr>
      <p:grpSpPr>
        <a:xfrm>
          <a:off x="0" y="0"/>
          <a:ext cx="0" cy="0"/>
          <a:chOff x="0" y="0"/>
          <a:chExt cx="0" cy="0"/>
        </a:xfrm>
      </p:grpSpPr>
      <p:sp>
        <p:nvSpPr>
          <p:cNvPr id="452" name="Google Shape;452;p35"/>
          <p:cNvSpPr txBox="1">
            <a:spLocks noGrp="1"/>
          </p:cNvSpPr>
          <p:nvPr>
            <p:ph type="title"/>
          </p:nvPr>
        </p:nvSpPr>
        <p:spPr>
          <a:xfrm>
            <a:off x="0" y="182150"/>
            <a:ext cx="12192000" cy="21241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ndara"/>
              <a:buNone/>
            </a:pPr>
            <a:br>
              <a:rPr lang="en-US" sz="4000" b="1" dirty="0">
                <a:latin typeface="Candara"/>
                <a:ea typeface="Candara"/>
                <a:cs typeface="Candara"/>
                <a:sym typeface="Candara"/>
              </a:rPr>
            </a:br>
            <a:br>
              <a:rPr lang="en-US" sz="4000" b="1" dirty="0">
                <a:latin typeface="Candara"/>
                <a:ea typeface="Candara"/>
                <a:cs typeface="Candara"/>
                <a:sym typeface="Candara"/>
              </a:rPr>
            </a:br>
            <a:r>
              <a:rPr lang="en-US" b="1" dirty="0">
                <a:solidFill>
                  <a:srgbClr val="BFBFBF"/>
                </a:solidFill>
                <a:latin typeface="Candara"/>
                <a:ea typeface="Candara"/>
                <a:cs typeface="Candara"/>
                <a:sym typeface="Candara"/>
              </a:rPr>
              <a:t>QUESTION # 20</a:t>
            </a:r>
            <a:br>
              <a:rPr lang="en-US" b="1" dirty="0">
                <a:solidFill>
                  <a:srgbClr val="BFBFBF"/>
                </a:solidFill>
                <a:latin typeface="Candara"/>
                <a:ea typeface="Candara"/>
                <a:cs typeface="Candara"/>
                <a:sym typeface="Candara"/>
              </a:rPr>
            </a:br>
            <a:r>
              <a:rPr lang="en-US" b="1" dirty="0">
                <a:solidFill>
                  <a:srgbClr val="BFBFBF"/>
                </a:solidFill>
                <a:latin typeface="Candara"/>
                <a:ea typeface="Candara"/>
                <a:cs typeface="Candara"/>
                <a:sym typeface="Candara"/>
              </a:rPr>
              <a:t>FAMOUS FAMILIES</a:t>
            </a:r>
            <a:br>
              <a:rPr lang="en-US" b="1" dirty="0">
                <a:solidFill>
                  <a:srgbClr val="BFBFBF"/>
                </a:solidFill>
                <a:latin typeface="Candara"/>
                <a:ea typeface="Candara"/>
                <a:cs typeface="Candara"/>
                <a:sym typeface="Candara"/>
              </a:rPr>
            </a:br>
            <a:r>
              <a:rPr lang="en-US" b="1" dirty="0">
                <a:solidFill>
                  <a:srgbClr val="BFBFBF"/>
                </a:solidFill>
                <a:latin typeface="Candara"/>
                <a:ea typeface="Candara"/>
                <a:cs typeface="Candara"/>
                <a:sym typeface="Candara"/>
              </a:rPr>
              <a:t>WAGER UP TO 15 POINTS</a:t>
            </a:r>
            <a:endParaRPr sz="4000" b="1" dirty="0">
              <a:solidFill>
                <a:schemeClr val="lt1"/>
              </a:solidFill>
              <a:latin typeface="Candara"/>
              <a:ea typeface="Candara"/>
              <a:cs typeface="Candara"/>
              <a:sym typeface="Candara"/>
            </a:endParaRPr>
          </a:p>
        </p:txBody>
      </p:sp>
      <p:sp>
        <p:nvSpPr>
          <p:cNvPr id="453" name="Google Shape;453;p35"/>
          <p:cNvSpPr txBox="1"/>
          <p:nvPr/>
        </p:nvSpPr>
        <p:spPr>
          <a:xfrm>
            <a:off x="523086" y="1743090"/>
            <a:ext cx="11145828" cy="4708941"/>
          </a:xfrm>
          <a:prstGeom prst="rect">
            <a:avLst/>
          </a:prstGeom>
          <a:noFill/>
          <a:ln>
            <a:noFill/>
          </a:ln>
        </p:spPr>
        <p:txBody>
          <a:bodyPr spcFirstLastPara="1" wrap="square" lIns="91425" tIns="45700" rIns="91425" bIns="45700" anchor="t" anchorCtr="0">
            <a:spAutoFit/>
          </a:bodyPr>
          <a:lstStyle/>
          <a:p>
            <a:pPr algn="ctr">
              <a:buClr>
                <a:schemeClr val="lt1"/>
              </a:buClr>
              <a:buSzPts val="5400"/>
            </a:pPr>
            <a:r>
              <a:rPr lang="en-US" sz="6000" b="1" dirty="0">
                <a:solidFill>
                  <a:schemeClr val="lt1"/>
                </a:solidFill>
                <a:latin typeface="Candara"/>
                <a:ea typeface="Candara"/>
                <a:cs typeface="Candara"/>
                <a:sym typeface="Candara"/>
              </a:rPr>
              <a:t>TRYING TO TOP HIS FATHER’S HEISMAN TROPHY WIN, WHAT ENTERTAINER WAS ONCE NAMED </a:t>
            </a:r>
            <a:r>
              <a:rPr lang="en-US" sz="6000" b="1" i="1" dirty="0">
                <a:solidFill>
                  <a:schemeClr val="lt1"/>
                </a:solidFill>
                <a:latin typeface="Candara"/>
                <a:ea typeface="Candara"/>
                <a:cs typeface="Candara"/>
                <a:sym typeface="Candara"/>
              </a:rPr>
              <a:t>PEOPLE</a:t>
            </a:r>
            <a:r>
              <a:rPr lang="en-US" sz="6000" b="1" dirty="0">
                <a:solidFill>
                  <a:schemeClr val="lt1"/>
                </a:solidFill>
                <a:latin typeface="Candara"/>
                <a:ea typeface="Candara"/>
                <a:cs typeface="Candara"/>
                <a:sym typeface="Candara"/>
              </a:rPr>
              <a:t> MAGAZINE’S “SEXIEST MAN ALIVE”</a:t>
            </a:r>
            <a:endParaRPr lang="en-US" sz="6000" b="1" i="1" dirty="0">
              <a:solidFill>
                <a:schemeClr val="lt1"/>
              </a:solidFill>
              <a:latin typeface="Candara"/>
              <a:ea typeface="Candara"/>
              <a:cs typeface="Candara"/>
              <a:sym typeface="Candara"/>
            </a:endParaRPr>
          </a:p>
        </p:txBody>
      </p:sp>
    </p:spTree>
    <p:extLst>
      <p:ext uri="{BB962C8B-B14F-4D97-AF65-F5344CB8AC3E}">
        <p14:creationId xmlns:p14="http://schemas.microsoft.com/office/powerpoint/2010/main" val="25574549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3">
                                            <p:txEl>
                                              <p:pRg st="0" end="0"/>
                                            </p:txEl>
                                          </p:spTgt>
                                        </p:tgtEl>
                                        <p:attrNameLst>
                                          <p:attrName>style.visibility</p:attrName>
                                        </p:attrNameLst>
                                      </p:cBhvr>
                                      <p:to>
                                        <p:strVal val="visible"/>
                                      </p:to>
                                    </p:set>
                                    <p:anim calcmode="lin" valueType="num">
                                      <p:cBhvr additive="base">
                                        <p:cTn id="7" dur="500"/>
                                        <p:tgtEl>
                                          <p:spTgt spid="45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Shape 458"/>
        <p:cNvGrpSpPr/>
        <p:nvPr/>
      </p:nvGrpSpPr>
      <p:grpSpPr>
        <a:xfrm>
          <a:off x="0" y="0"/>
          <a:ext cx="0" cy="0"/>
          <a:chOff x="0" y="0"/>
          <a:chExt cx="0" cy="0"/>
        </a:xfrm>
      </p:grpSpPr>
      <p:sp>
        <p:nvSpPr>
          <p:cNvPr id="459" name="Google Shape;459;p36"/>
          <p:cNvSpPr txBox="1">
            <a:spLocks noGrp="1"/>
          </p:cNvSpPr>
          <p:nvPr>
            <p:ph type="title"/>
          </p:nvPr>
        </p:nvSpPr>
        <p:spPr>
          <a:xfrm>
            <a:off x="0" y="28576"/>
            <a:ext cx="12192000" cy="7334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BFBFBF"/>
              </a:buClr>
              <a:buSzPts val="4000"/>
              <a:buFont typeface="Candara"/>
              <a:buNone/>
            </a:pPr>
            <a:r>
              <a:rPr lang="en-US" sz="4000" b="1" dirty="0">
                <a:solidFill>
                  <a:srgbClr val="BFBFBF"/>
                </a:solidFill>
                <a:latin typeface="Candara"/>
                <a:ea typeface="Candara"/>
                <a:cs typeface="Candara"/>
                <a:sym typeface="Candara"/>
              </a:rPr>
              <a:t>ANSWER # 20</a:t>
            </a:r>
            <a:endParaRPr dirty="0"/>
          </a:p>
        </p:txBody>
      </p:sp>
      <p:sp>
        <p:nvSpPr>
          <p:cNvPr id="460" name="Google Shape;460;p36"/>
          <p:cNvSpPr txBox="1"/>
          <p:nvPr/>
        </p:nvSpPr>
        <p:spPr>
          <a:xfrm>
            <a:off x="73152" y="599179"/>
            <a:ext cx="12042648"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dirty="0">
                <a:solidFill>
                  <a:schemeClr val="lt1"/>
                </a:solidFill>
                <a:latin typeface="Candara"/>
                <a:ea typeface="Candara"/>
                <a:cs typeface="Candara"/>
                <a:sym typeface="Candara"/>
              </a:rPr>
              <a:t>MARK HARMON</a:t>
            </a:r>
            <a:endParaRPr sz="4400" b="1" u="none" strike="noStrike" cap="none" dirty="0">
              <a:solidFill>
                <a:schemeClr val="lt1"/>
              </a:solidFill>
              <a:latin typeface="Candara"/>
              <a:ea typeface="Candara"/>
              <a:cs typeface="Candara"/>
              <a:sym typeface="Candara"/>
            </a:endParaRPr>
          </a:p>
        </p:txBody>
      </p:sp>
      <p:pic>
        <p:nvPicPr>
          <p:cNvPr id="461" name="Google Shape;461;p36"/>
          <p:cNvPicPr preferRelativeResize="0"/>
          <p:nvPr/>
        </p:nvPicPr>
        <p:blipFill>
          <a:blip r:embed="rId3"/>
          <a:srcRect/>
          <a:stretch/>
        </p:blipFill>
        <p:spPr>
          <a:xfrm>
            <a:off x="737808" y="2374164"/>
            <a:ext cx="3737476" cy="3344167"/>
          </a:xfrm>
          <a:prstGeom prst="rect">
            <a:avLst/>
          </a:prstGeom>
          <a:noFill/>
          <a:ln w="9525" cap="flat" cmpd="sng">
            <a:solidFill>
              <a:schemeClr val="bg1"/>
            </a:solidFill>
            <a:prstDash val="solid"/>
            <a:round/>
            <a:headEnd type="none" w="sm" len="sm"/>
            <a:tailEnd type="none" w="sm" len="sm"/>
          </a:ln>
        </p:spPr>
      </p:pic>
      <p:pic>
        <p:nvPicPr>
          <p:cNvPr id="5" name="Google Shape;461;p36">
            <a:extLst>
              <a:ext uri="{FF2B5EF4-FFF2-40B4-BE49-F238E27FC236}">
                <a16:creationId xmlns:a16="http://schemas.microsoft.com/office/drawing/2014/main" id="{14A54C6E-4CE4-453D-AC35-D74EA4FD6365}"/>
              </a:ext>
            </a:extLst>
          </p:cNvPr>
          <p:cNvPicPr preferRelativeResize="0"/>
          <p:nvPr/>
        </p:nvPicPr>
        <p:blipFill>
          <a:blip r:embed="rId4"/>
          <a:srcRect/>
          <a:stretch/>
        </p:blipFill>
        <p:spPr>
          <a:xfrm>
            <a:off x="5029200" y="1833675"/>
            <a:ext cx="6755423" cy="4425146"/>
          </a:xfrm>
          <a:prstGeom prst="rect">
            <a:avLst/>
          </a:prstGeom>
          <a:noFill/>
          <a:ln w="9525" cap="flat" cmpd="sng">
            <a:solidFill>
              <a:schemeClr val="bg1"/>
            </a:solidFill>
            <a:prstDash val="solid"/>
            <a:round/>
            <a:headEnd type="none" w="sm" len="sm"/>
            <a:tailEnd type="none" w="sm" len="sm"/>
          </a:ln>
        </p:spPr>
      </p:pic>
    </p:spTree>
    <p:extLst>
      <p:ext uri="{BB962C8B-B14F-4D97-AF65-F5344CB8AC3E}">
        <p14:creationId xmlns:p14="http://schemas.microsoft.com/office/powerpoint/2010/main" val="2297424836"/>
      </p:ext>
    </p:extLst>
  </p:cSld>
  <p:clrMapOvr>
    <a:masterClrMapping/>
  </p:clrMapOvr>
  <mc:AlternateContent xmlns:mc="http://schemas.openxmlformats.org/markup-compatibility/2006" xmlns:p14="http://schemas.microsoft.com/office/powerpoint/2010/main">
    <mc:Choice Requires="p14">
      <p:transition spd="slow" p14:dur="1250">
        <p14:flythrough dir="out" hasBounce="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0">
                                            <p:txEl>
                                              <p:pRg st="0" end="0"/>
                                            </p:txEl>
                                          </p:spTgt>
                                        </p:tgtEl>
                                        <p:attrNameLst>
                                          <p:attrName>style.visibility</p:attrName>
                                        </p:attrNameLst>
                                      </p:cBhvr>
                                      <p:to>
                                        <p:strVal val="visible"/>
                                      </p:to>
                                    </p:set>
                                    <p:anim calcmode="lin" valueType="num">
                                      <p:cBhvr additive="base">
                                        <p:cTn id="7" dur="500"/>
                                        <p:tgtEl>
                                          <p:spTgt spid="460">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461"/>
                                        </p:tgtEl>
                                        <p:attrNameLst>
                                          <p:attrName>style.visibility</p:attrName>
                                        </p:attrNameLst>
                                      </p:cBhvr>
                                      <p:to>
                                        <p:strVal val="visible"/>
                                      </p:to>
                                    </p:set>
                                    <p:anim calcmode="lin" valueType="num">
                                      <p:cBhvr additive="base">
                                        <p:cTn id="10" dur="500"/>
                                        <p:tgtEl>
                                          <p:spTgt spid="461"/>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1000" r="31000"/>
          </a:stretch>
        </a:blipFill>
        <a:effectLst/>
      </p:bgPr>
    </p:bg>
    <p:spTree>
      <p:nvGrpSpPr>
        <p:cNvPr id="1" name="Shape 465"/>
        <p:cNvGrpSpPr/>
        <p:nvPr/>
      </p:nvGrpSpPr>
      <p:grpSpPr>
        <a:xfrm>
          <a:off x="0" y="0"/>
          <a:ext cx="0" cy="0"/>
          <a:chOff x="0" y="0"/>
          <a:chExt cx="0" cy="0"/>
        </a:xfrm>
      </p:grpSpPr>
      <p:sp>
        <p:nvSpPr>
          <p:cNvPr id="466" name="Google Shape;466;p51"/>
          <p:cNvSpPr txBox="1">
            <a:spLocks noGrp="1"/>
          </p:cNvSpPr>
          <p:nvPr>
            <p:ph type="title"/>
          </p:nvPr>
        </p:nvSpPr>
        <p:spPr>
          <a:xfrm rot="5400000">
            <a:off x="7537759" y="3214784"/>
            <a:ext cx="6858002" cy="42842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8000"/>
              <a:buFont typeface="Overlock"/>
              <a:buNone/>
            </a:pPr>
            <a:r>
              <a:rPr lang="en-US" sz="8000" b="1" dirty="0" err="1">
                <a:solidFill>
                  <a:srgbClr val="FF0000"/>
                </a:solidFill>
                <a:latin typeface="Overlock"/>
                <a:ea typeface="Overlock"/>
                <a:cs typeface="Overlock"/>
                <a:sym typeface="Overlock"/>
              </a:rPr>
              <a:t>trivia</a:t>
            </a:r>
            <a:r>
              <a:rPr lang="en-US" sz="8000" b="1" dirty="0" err="1">
                <a:latin typeface="Overlock"/>
                <a:ea typeface="Overlock"/>
                <a:cs typeface="Overlock"/>
                <a:sym typeface="Overlock"/>
              </a:rPr>
              <a:t>maryland</a:t>
            </a:r>
            <a:endParaRPr sz="9600" b="1" dirty="0"/>
          </a:p>
        </p:txBody>
      </p:sp>
      <p:sp>
        <p:nvSpPr>
          <p:cNvPr id="467" name="Google Shape;467;p51"/>
          <p:cNvSpPr txBox="1"/>
          <p:nvPr/>
        </p:nvSpPr>
        <p:spPr>
          <a:xfrm rot="-5400000">
            <a:off x="-2296293" y="3214785"/>
            <a:ext cx="6858004" cy="42842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0000"/>
              </a:buClr>
              <a:buSzPts val="8000"/>
              <a:buFont typeface="Overlock"/>
              <a:buNone/>
            </a:pPr>
            <a:r>
              <a:rPr lang="en-US" sz="8000" b="1" i="0" u="none" strike="noStrike" cap="none" dirty="0" err="1">
                <a:solidFill>
                  <a:srgbClr val="FF0000"/>
                </a:solidFill>
                <a:latin typeface="Overlock"/>
                <a:ea typeface="Overlock"/>
                <a:cs typeface="Overlock"/>
                <a:sym typeface="Overlock"/>
              </a:rPr>
              <a:t>trivia</a:t>
            </a:r>
            <a:r>
              <a:rPr lang="en-US" sz="8000" b="1" i="0" u="none" strike="noStrike" cap="none" dirty="0" err="1">
                <a:solidFill>
                  <a:schemeClr val="dk1"/>
                </a:solidFill>
                <a:latin typeface="Overlock"/>
                <a:ea typeface="Overlock"/>
                <a:cs typeface="Overlock"/>
                <a:sym typeface="Overlock"/>
              </a:rPr>
              <a:t>maryland</a:t>
            </a:r>
            <a:endParaRPr sz="8000" b="1" i="0" u="none" strike="noStrike" cap="none"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479"/>
        <p:cNvGrpSpPr/>
        <p:nvPr/>
      </p:nvGrpSpPr>
      <p:grpSpPr>
        <a:xfrm>
          <a:off x="0" y="0"/>
          <a:ext cx="0" cy="0"/>
          <a:chOff x="0" y="0"/>
          <a:chExt cx="0" cy="0"/>
        </a:xfrm>
      </p:grpSpPr>
      <p:sp>
        <p:nvSpPr>
          <p:cNvPr id="480" name="Google Shape;480;p53"/>
          <p:cNvSpPr txBox="1">
            <a:spLocks noGrp="1"/>
          </p:cNvSpPr>
          <p:nvPr>
            <p:ph type="title"/>
          </p:nvPr>
        </p:nvSpPr>
        <p:spPr>
          <a:xfrm>
            <a:off x="76200" y="228600"/>
            <a:ext cx="12039600" cy="533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libri"/>
              <a:buNone/>
            </a:pPr>
            <a:r>
              <a:rPr lang="en-US" sz="4000" b="1" dirty="0">
                <a:solidFill>
                  <a:srgbClr val="FF0000"/>
                </a:solidFill>
                <a:latin typeface="Candara" panose="020E0502030303020204" pitchFamily="34" charset="0"/>
                <a:sym typeface="Calibri"/>
              </a:rPr>
              <a:t>TIE BREAKER ANSWER</a:t>
            </a:r>
            <a:endParaRPr dirty="0">
              <a:latin typeface="Candara" panose="020E0502030303020204" pitchFamily="34" charset="0"/>
            </a:endParaRPr>
          </a:p>
        </p:txBody>
      </p:sp>
      <p:sp>
        <p:nvSpPr>
          <p:cNvPr id="481" name="Google Shape;481;p53"/>
          <p:cNvSpPr txBox="1">
            <a:spLocks noGrp="1"/>
          </p:cNvSpPr>
          <p:nvPr>
            <p:ph type="body" idx="1"/>
          </p:nvPr>
        </p:nvSpPr>
        <p:spPr>
          <a:xfrm>
            <a:off x="0" y="1595727"/>
            <a:ext cx="12191999" cy="1143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D8D8D8"/>
              </a:buClr>
              <a:buSzPts val="19900"/>
              <a:buNone/>
            </a:pPr>
            <a:r>
              <a:rPr lang="en-US" sz="16600" b="1" dirty="0">
                <a:solidFill>
                  <a:srgbClr val="F8F8F8"/>
                </a:solidFill>
                <a:latin typeface="Candara"/>
                <a:ea typeface="Candara"/>
                <a:cs typeface="Candara"/>
                <a:sym typeface="Candara"/>
              </a:rPr>
              <a:t>119</a:t>
            </a:r>
            <a:r>
              <a:rPr lang="en-US" sz="11500" b="1" dirty="0">
                <a:solidFill>
                  <a:srgbClr val="D8D8D8"/>
                </a:solidFill>
                <a:latin typeface="Candara"/>
                <a:ea typeface="Candara"/>
                <a:cs typeface="Candara"/>
                <a:sym typeface="Candara"/>
              </a:rPr>
              <a:t>	</a:t>
            </a:r>
            <a:br>
              <a:rPr lang="en-US" sz="1600" b="1" dirty="0">
                <a:solidFill>
                  <a:srgbClr val="525252"/>
                </a:solidFill>
              </a:rPr>
            </a:br>
            <a:endParaRPr sz="5400" b="1" dirty="0">
              <a:solidFill>
                <a:srgbClr val="525252"/>
              </a:solidFill>
            </a:endParaRPr>
          </a:p>
        </p:txBody>
      </p:sp>
    </p:spTree>
    <p:extLst>
      <p:ext uri="{BB962C8B-B14F-4D97-AF65-F5344CB8AC3E}">
        <p14:creationId xmlns:p14="http://schemas.microsoft.com/office/powerpoint/2010/main" val="693180934"/>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
                                            <p:txEl>
                                              <p:pRg st="0" end="0"/>
                                            </p:txEl>
                                          </p:spTgt>
                                        </p:tgtEl>
                                        <p:attrNameLst>
                                          <p:attrName>style.visibility</p:attrName>
                                        </p:attrNameLst>
                                      </p:cBhvr>
                                      <p:to>
                                        <p:strVal val="visible"/>
                                      </p:to>
                                    </p:set>
                                    <p:animEffect transition="in" filter="fade">
                                      <p:cBhvr>
                                        <p:cTn id="7" dur="1000"/>
                                        <p:tgtEl>
                                          <p:spTgt spid="4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142605</TotalTime>
  <Words>1100</Words>
  <Application>Microsoft Office PowerPoint</Application>
  <PresentationFormat>Widescreen</PresentationFormat>
  <Paragraphs>212</Paragraphs>
  <Slides>55</Slides>
  <Notes>53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Candara</vt:lpstr>
      <vt:lpstr>Arial</vt:lpstr>
      <vt:lpstr>Overlock</vt:lpstr>
      <vt:lpstr>Calibri</vt:lpstr>
      <vt:lpstr>Tw Cen MT Condensed Extra Bold</vt:lpstr>
      <vt:lpstr>Caveat</vt:lpstr>
      <vt:lpstr>Office Theme</vt:lpstr>
      <vt:lpstr>PowerPoint Presentation</vt:lpstr>
      <vt:lpstr>PowerPoint Presentation</vt:lpstr>
      <vt:lpstr> QUESTION # 1 TELEVISION</vt:lpstr>
      <vt:lpstr>PowerPoint Presentation</vt:lpstr>
      <vt:lpstr> TIE BREAKER QUESTION </vt:lpstr>
      <vt:lpstr> QUESTION # 2 ASTROLOGY 3 - PART  </vt:lpstr>
      <vt:lpstr>ANSWER # 2</vt:lpstr>
      <vt:lpstr> QUESTION # 3 THE MEDIA </vt:lpstr>
      <vt:lpstr>ANSWER # 3</vt:lpstr>
      <vt:lpstr> QUESTION # 4 THE NATIONAL FOOTBALL LEAGUE 5 - PART   </vt:lpstr>
      <vt:lpstr>ANSWER # 4</vt:lpstr>
      <vt:lpstr> QUESTION # 5 WORLD HISTORY</vt:lpstr>
      <vt:lpstr>ANSWER # 5</vt:lpstr>
      <vt:lpstr>QUESTION # 6</vt:lpstr>
      <vt:lpstr>PowerPoint Presentation</vt:lpstr>
      <vt:lpstr>PowerPoint Presentation</vt:lpstr>
      <vt:lpstr>PowerPoint Presentation</vt:lpstr>
      <vt:lpstr>PowerPoint Presentation</vt:lpstr>
      <vt:lpstr>PowerPoint Presentation</vt:lpstr>
      <vt:lpstr>PowerPoint Presentation</vt:lpstr>
      <vt:lpstr>  QUESTION # 7 SCIENCE   </vt:lpstr>
      <vt:lpstr> ANSWER # 7</vt:lpstr>
      <vt:lpstr> QUESTION # 8 GEOGRAPHY 2 - PART   </vt:lpstr>
      <vt:lpstr>ANSWER # 8</vt:lpstr>
      <vt:lpstr> QUESTION # 9 SNACKS AND WATERS!  </vt:lpstr>
      <vt:lpstr>ANSWER # 9</vt:lpstr>
      <vt:lpstr>      </vt:lpstr>
      <vt:lpstr>PowerPoint Presentation</vt:lpstr>
      <vt:lpstr>halftime</vt:lpstr>
      <vt:lpstr> QUESTION # 11 THE BODY HUMAN</vt:lpstr>
      <vt:lpstr> ANSWER # 11</vt:lpstr>
      <vt:lpstr> QUESTION # 12 POLITICS 3 - PART   </vt:lpstr>
      <vt:lpstr>ANSWER # 12</vt:lpstr>
      <vt:lpstr> QUESTION # 13 NAMES THE SAME</vt:lpstr>
      <vt:lpstr> ANSWER # 13</vt:lpstr>
      <vt:lpstr> QUESTION # 14 VIDEO GAMES 4 - PART           </vt:lpstr>
      <vt:lpstr> ANSWER # 14     </vt:lpstr>
      <vt:lpstr> QUESTION # 15 TRANSPORTATION</vt:lpstr>
      <vt:lpstr>ANSWER # 15</vt:lpstr>
      <vt:lpstr>QUESTION # 16</vt:lpstr>
      <vt:lpstr>PowerPoint Presentation</vt:lpstr>
      <vt:lpstr>PowerPoint Presentation</vt:lpstr>
      <vt:lpstr>PowerPoint Presentation</vt:lpstr>
      <vt:lpstr>PowerPoint Presentation</vt:lpstr>
      <vt:lpstr>PowerPoint Presentation</vt:lpstr>
      <vt:lpstr> QUESTION # 17 FUN AND GAMES </vt:lpstr>
      <vt:lpstr>ANSWER # 17</vt:lpstr>
      <vt:lpstr> QUESTION # 18 7 – 3 – 1     </vt:lpstr>
      <vt:lpstr>ANSWER # 18</vt:lpstr>
      <vt:lpstr>PowerPoint Presentation</vt:lpstr>
      <vt:lpstr> ANSWER # 19 </vt:lpstr>
      <vt:lpstr>  QUESTION # 20 FAMOUS FAMILIES WAGER UP TO 15 POINTS</vt:lpstr>
      <vt:lpstr>ANSWER # 20</vt:lpstr>
      <vt:lpstr>triviamaryland</vt:lpstr>
      <vt:lpstr>TIE BREAKER ANSWER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triviamaryland</dc:title>
  <dc:creator>Windows User</dc:creator>
  <cp:lastModifiedBy>kent hash</cp:lastModifiedBy>
  <cp:revision>2307</cp:revision>
  <dcterms:created xsi:type="dcterms:W3CDTF">2021-09-10T11:14:18Z</dcterms:created>
  <dcterms:modified xsi:type="dcterms:W3CDTF">2025-06-30T15:12:34Z</dcterms:modified>
</cp:coreProperties>
</file>